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1" r:id="rId1"/>
  </p:sldMasterIdLst>
  <p:notesMasterIdLst>
    <p:notesMasterId r:id="rId47"/>
  </p:notesMasterIdLst>
  <p:sldIdLst>
    <p:sldId id="256" r:id="rId2"/>
    <p:sldId id="257" r:id="rId3"/>
    <p:sldId id="302" r:id="rId4"/>
    <p:sldId id="311" r:id="rId5"/>
    <p:sldId id="260" r:id="rId6"/>
    <p:sldId id="261" r:id="rId7"/>
    <p:sldId id="312" r:id="rId8"/>
    <p:sldId id="313" r:id="rId9"/>
    <p:sldId id="264" r:id="rId10"/>
    <p:sldId id="265" r:id="rId11"/>
    <p:sldId id="266" r:id="rId12"/>
    <p:sldId id="310" r:id="rId13"/>
    <p:sldId id="314" r:id="rId14"/>
    <p:sldId id="269" r:id="rId15"/>
    <p:sldId id="309" r:id="rId16"/>
    <p:sldId id="271" r:id="rId17"/>
    <p:sldId id="272" r:id="rId18"/>
    <p:sldId id="273" r:id="rId19"/>
    <p:sldId id="274" r:id="rId20"/>
    <p:sldId id="275" r:id="rId21"/>
    <p:sldId id="276" r:id="rId22"/>
    <p:sldId id="308" r:id="rId23"/>
    <p:sldId id="279" r:id="rId24"/>
    <p:sldId id="280" r:id="rId25"/>
    <p:sldId id="307" r:id="rId26"/>
    <p:sldId id="282" r:id="rId27"/>
    <p:sldId id="283" r:id="rId28"/>
    <p:sldId id="306" r:id="rId29"/>
    <p:sldId id="285" r:id="rId30"/>
    <p:sldId id="286" r:id="rId31"/>
    <p:sldId id="287" r:id="rId32"/>
    <p:sldId id="288" r:id="rId33"/>
    <p:sldId id="305" r:id="rId34"/>
    <p:sldId id="290" r:id="rId35"/>
    <p:sldId id="291" r:id="rId36"/>
    <p:sldId id="292" r:id="rId37"/>
    <p:sldId id="304" r:id="rId38"/>
    <p:sldId id="294" r:id="rId39"/>
    <p:sldId id="295" r:id="rId40"/>
    <p:sldId id="296" r:id="rId41"/>
    <p:sldId id="297" r:id="rId42"/>
    <p:sldId id="298" r:id="rId43"/>
    <p:sldId id="299" r:id="rId44"/>
    <p:sldId id="300" r:id="rId45"/>
    <p:sldId id="303" r:id="rId46"/>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626">
          <p15:clr>
            <a:srgbClr val="A4A3A4"/>
          </p15:clr>
        </p15:guide>
        <p15:guide id="4"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FA3A1C-E40E-4240-B8E5-CFA8E7353987}" v="1693" dt="2018-09-17T11:34:30.7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2" autoAdjust="0"/>
    <p:restoredTop sz="79129" autoAdjust="0"/>
  </p:normalViewPr>
  <p:slideViewPr>
    <p:cSldViewPr snapToGrid="0" snapToObjects="1" showGuides="1">
      <p:cViewPr varScale="1">
        <p:scale>
          <a:sx n="62" d="100"/>
          <a:sy n="62" d="100"/>
        </p:scale>
        <p:origin x="48" y="523"/>
      </p:cViewPr>
      <p:guideLst>
        <p:guide orient="horz" pos="2160"/>
        <p:guide pos="2880"/>
        <p:guide orient="horz" pos="1626"/>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605D3-16DF-DF43-AE35-A9E379D47CEE}" type="datetimeFigureOut">
              <a:rPr lang="nl-NL" smtClean="0"/>
              <a:t>17-9-2018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AFEC66-6BFA-9A4F-8C14-93D2FB19A680}" type="slidenum">
              <a:rPr lang="nl-NL" smtClean="0"/>
              <a:t>‹nr.›</a:t>
            </a:fld>
            <a:endParaRPr lang="nl-NL"/>
          </a:p>
        </p:txBody>
      </p:sp>
    </p:spTree>
    <p:extLst>
      <p:ext uri="{BB962C8B-B14F-4D97-AF65-F5344CB8AC3E}">
        <p14:creationId xmlns:p14="http://schemas.microsoft.com/office/powerpoint/2010/main" val="169019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4F93F44-D4FD-4694-95FC-586DE7E9872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19459" name="Rectangle 3">
            <a:extLst>
              <a:ext uri="{FF2B5EF4-FFF2-40B4-BE49-F238E27FC236}">
                <a16:creationId xmlns:a16="http://schemas.microsoft.com/office/drawing/2014/main" id="{32E3AB91-1B6D-45B4-A00C-F8D65E8D0F3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3860C9F-528B-4172-8990-90F9B3FEF9B9}" type="datetime1">
              <a:rPr lang="en-US" altLang="nl-NL" smtClean="0"/>
              <a:pPr>
                <a:spcBef>
                  <a:spcPct val="0"/>
                </a:spcBef>
              </a:pPr>
              <a:t>9/17/2018</a:t>
            </a:fld>
            <a:endParaRPr lang="en-US" altLang="nl-NL"/>
          </a:p>
        </p:txBody>
      </p:sp>
      <p:sp>
        <p:nvSpPr>
          <p:cNvPr id="19460" name="Rectangle 6">
            <a:extLst>
              <a:ext uri="{FF2B5EF4-FFF2-40B4-BE49-F238E27FC236}">
                <a16:creationId xmlns:a16="http://schemas.microsoft.com/office/drawing/2014/main" id="{6759EB84-145B-4576-BF61-33BBF2B6A383}"/>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19461" name="Rectangle 7">
            <a:extLst>
              <a:ext uri="{FF2B5EF4-FFF2-40B4-BE49-F238E27FC236}">
                <a16:creationId xmlns:a16="http://schemas.microsoft.com/office/drawing/2014/main" id="{529024FC-1435-4129-9250-5B9B952FA2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63838B9-030A-4D0F-9697-8658F5A11D7D}" type="slidenum">
              <a:rPr lang="en-US" altLang="nl-NL" smtClean="0"/>
              <a:pPr>
                <a:spcBef>
                  <a:spcPct val="0"/>
                </a:spcBef>
              </a:pPr>
              <a:t>3</a:t>
            </a:fld>
            <a:endParaRPr lang="en-US" altLang="nl-NL"/>
          </a:p>
        </p:txBody>
      </p:sp>
      <p:sp>
        <p:nvSpPr>
          <p:cNvPr id="19462" name="Rectangle 2">
            <a:extLst>
              <a:ext uri="{FF2B5EF4-FFF2-40B4-BE49-F238E27FC236}">
                <a16:creationId xmlns:a16="http://schemas.microsoft.com/office/drawing/2014/main" id="{C2B72138-8AAE-420A-918E-F8F6FB1B3780}"/>
              </a:ext>
            </a:extLst>
          </p:cNvPr>
          <p:cNvSpPr>
            <a:spLocks noGrp="1" noRot="1" noChangeAspect="1" noChangeArrowheads="1" noTextEdit="1"/>
          </p:cNvSpPr>
          <p:nvPr>
            <p:ph type="sldImg"/>
          </p:nvPr>
        </p:nvSpPr>
        <p:spPr>
          <a:xfrm>
            <a:off x="381000" y="685800"/>
            <a:ext cx="6096000" cy="3429000"/>
          </a:xfrm>
          <a:ln/>
        </p:spPr>
      </p:sp>
      <p:sp>
        <p:nvSpPr>
          <p:cNvPr id="19463" name="Rectangle 3">
            <a:extLst>
              <a:ext uri="{FF2B5EF4-FFF2-40B4-BE49-F238E27FC236}">
                <a16:creationId xmlns:a16="http://schemas.microsoft.com/office/drawing/2014/main" id="{574D25D6-FC42-4DC3-BF0C-4F86A73209C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NL" altLang="nl-NL"/>
          </a:p>
        </p:txBody>
      </p:sp>
    </p:spTree>
    <p:extLst>
      <p:ext uri="{BB962C8B-B14F-4D97-AF65-F5344CB8AC3E}">
        <p14:creationId xmlns:p14="http://schemas.microsoft.com/office/powerpoint/2010/main" val="3529160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9341F4B6-8A6A-4B69-BB42-4546A258AF30}"/>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49E6A95D-1501-4E73-8983-02C2388293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90116" name="Header Placeholder 3">
            <a:extLst>
              <a:ext uri="{FF2B5EF4-FFF2-40B4-BE49-F238E27FC236}">
                <a16:creationId xmlns:a16="http://schemas.microsoft.com/office/drawing/2014/main" id="{E6F3DAE5-85B0-4F69-8705-40B2D41EF5F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0117" name="Date Placeholder 4">
            <a:extLst>
              <a:ext uri="{FF2B5EF4-FFF2-40B4-BE49-F238E27FC236}">
                <a16:creationId xmlns:a16="http://schemas.microsoft.com/office/drawing/2014/main" id="{F976F9A6-3C61-457F-83EB-2255BC81331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1A9E8BA-18DE-485F-9A10-28985136B16D}" type="datetime1">
              <a:rPr lang="en-US" altLang="nl-NL" sz="1200" smtClean="0"/>
              <a:pPr/>
              <a:t>9/17/2018</a:t>
            </a:fld>
            <a:endParaRPr lang="en-US" altLang="nl-NL" sz="1200"/>
          </a:p>
        </p:txBody>
      </p:sp>
      <p:sp>
        <p:nvSpPr>
          <p:cNvPr id="90118" name="Footer Placeholder 5">
            <a:extLst>
              <a:ext uri="{FF2B5EF4-FFF2-40B4-BE49-F238E27FC236}">
                <a16:creationId xmlns:a16="http://schemas.microsoft.com/office/drawing/2014/main" id="{69CD6DB2-7E00-4A69-9342-C6EB03AF0F9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0119" name="Slide Number Placeholder 6">
            <a:extLst>
              <a:ext uri="{FF2B5EF4-FFF2-40B4-BE49-F238E27FC236}">
                <a16:creationId xmlns:a16="http://schemas.microsoft.com/office/drawing/2014/main" id="{8F54BD92-3E87-4142-B134-1C80263183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FFF7DCF-0299-4461-9857-B9F9220C4B70}" type="slidenum">
              <a:rPr lang="en-US" altLang="nl-NL" sz="1200" smtClean="0"/>
              <a:pPr/>
              <a:t>12</a:t>
            </a:fld>
            <a:endParaRPr lang="en-US" altLang="nl-NL" sz="1200"/>
          </a:p>
        </p:txBody>
      </p:sp>
    </p:spTree>
    <p:extLst>
      <p:ext uri="{BB962C8B-B14F-4D97-AF65-F5344CB8AC3E}">
        <p14:creationId xmlns:p14="http://schemas.microsoft.com/office/powerpoint/2010/main" val="62913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02E02E55-5554-4900-B83C-AD198A432290}"/>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C9EE5D85-9A2B-45F5-8E47-76493B4B46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dirty="0" err="1"/>
              <a:t>Fetch</a:t>
            </a:r>
            <a:r>
              <a:rPr lang="nl-NL" altLang="nl-NL" dirty="0"/>
              <a:t> fase </a:t>
            </a:r>
            <a:r>
              <a:rPr lang="nl-NL" altLang="nl-NL" dirty="0" err="1"/>
              <a:t>zort</a:t>
            </a:r>
            <a:r>
              <a:rPr lang="nl-NL" altLang="nl-NL" dirty="0"/>
              <a:t> ervoor dat de informatie uit het geheugen wordt gelezen. Die 1 ban de bus wordt met het </a:t>
            </a:r>
            <a:r>
              <a:rPr lang="nl-NL" altLang="nl-NL" dirty="0" err="1"/>
              <a:t>aadress</a:t>
            </a:r>
            <a:r>
              <a:rPr lang="nl-NL" altLang="nl-NL" dirty="0"/>
              <a:t> gezet en gaat naar de acc. </a:t>
            </a:r>
          </a:p>
          <a:p>
            <a:r>
              <a:rPr lang="nl-NL" altLang="nl-NL" dirty="0"/>
              <a:t>MAR: </a:t>
            </a:r>
            <a:r>
              <a:rPr lang="nl-NL" altLang="nl-NL" dirty="0" err="1"/>
              <a:t>rgister</a:t>
            </a:r>
            <a:r>
              <a:rPr lang="nl-NL" altLang="nl-NL" dirty="0"/>
              <a:t> in het ram dat bijhoudt in weke ding we aan het </a:t>
            </a:r>
            <a:r>
              <a:rPr lang="nl-NL" altLang="nl-NL" dirty="0" err="1"/>
              <a:t>scrhijven</a:t>
            </a:r>
            <a:r>
              <a:rPr lang="nl-NL" altLang="nl-NL" dirty="0"/>
              <a:t> zijn. </a:t>
            </a:r>
          </a:p>
          <a:p>
            <a:endParaRPr lang="nl-NL" altLang="nl-NL" dirty="0"/>
          </a:p>
          <a:p>
            <a:r>
              <a:rPr lang="nl-NL" altLang="nl-NL" dirty="0"/>
              <a:t>IAR communiceert </a:t>
            </a:r>
            <a:r>
              <a:rPr lang="nl-NL" altLang="nl-NL" dirty="0" err="1"/>
              <a:t>naat</a:t>
            </a:r>
            <a:r>
              <a:rPr lang="nl-NL" altLang="nl-NL" dirty="0"/>
              <a:t> her mar. </a:t>
            </a:r>
          </a:p>
          <a:p>
            <a:r>
              <a:rPr lang="nl-NL" altLang="nl-NL" dirty="0"/>
              <a:t>Iedere stap, waar staat de instructie die ik nodig heb en wat ga ik ermee doen. </a:t>
            </a:r>
          </a:p>
          <a:p>
            <a:endParaRPr lang="nl-NL" altLang="nl-NL" dirty="0"/>
          </a:p>
          <a:p>
            <a:endParaRPr lang="nl-NL" altLang="nl-NL" dirty="0"/>
          </a:p>
        </p:txBody>
      </p:sp>
      <p:sp>
        <p:nvSpPr>
          <p:cNvPr id="28676" name="Header Placeholder 3">
            <a:extLst>
              <a:ext uri="{FF2B5EF4-FFF2-40B4-BE49-F238E27FC236}">
                <a16:creationId xmlns:a16="http://schemas.microsoft.com/office/drawing/2014/main" id="{B24A6F91-401B-45FF-88A0-C20A83D5222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28677" name="Date Placeholder 4">
            <a:extLst>
              <a:ext uri="{FF2B5EF4-FFF2-40B4-BE49-F238E27FC236}">
                <a16:creationId xmlns:a16="http://schemas.microsoft.com/office/drawing/2014/main" id="{60C46949-1F01-43D9-9221-E374C3C3285F}"/>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1B825F01-C211-47C4-A882-459A3E8AB8D4}" type="datetime1">
              <a:rPr lang="en-US" altLang="nl-NL" sz="1200" smtClean="0"/>
              <a:pPr/>
              <a:t>9/17/2018</a:t>
            </a:fld>
            <a:endParaRPr lang="en-US" altLang="nl-NL" sz="1200"/>
          </a:p>
        </p:txBody>
      </p:sp>
      <p:sp>
        <p:nvSpPr>
          <p:cNvPr id="28678" name="Footer Placeholder 5">
            <a:extLst>
              <a:ext uri="{FF2B5EF4-FFF2-40B4-BE49-F238E27FC236}">
                <a16:creationId xmlns:a16="http://schemas.microsoft.com/office/drawing/2014/main" id="{086E4B18-7740-49F5-B38E-C813E8EFA2C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28679" name="Slide Number Placeholder 6">
            <a:extLst>
              <a:ext uri="{FF2B5EF4-FFF2-40B4-BE49-F238E27FC236}">
                <a16:creationId xmlns:a16="http://schemas.microsoft.com/office/drawing/2014/main" id="{8B4D6B98-6C9C-4725-89E5-ADCFB631A4B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205E7D33-35D4-432B-A735-C486CE73F6F1}" type="slidenum">
              <a:rPr lang="en-US" altLang="nl-NL" sz="1200" smtClean="0"/>
              <a:pPr/>
              <a:t>13</a:t>
            </a:fld>
            <a:endParaRPr lang="en-US" altLang="nl-NL" sz="1200"/>
          </a:p>
        </p:txBody>
      </p:sp>
    </p:spTree>
    <p:extLst>
      <p:ext uri="{BB962C8B-B14F-4D97-AF65-F5344CB8AC3E}">
        <p14:creationId xmlns:p14="http://schemas.microsoft.com/office/powerpoint/2010/main" val="4066066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5ED56D64-1956-4A1D-B5B6-6E981B433904}"/>
              </a:ext>
            </a:extLst>
          </p:cNvPr>
          <p:cNvSpPr>
            <a:spLocks noGrp="1" noRot="1" noChangeAspect="1" noChangeArrowheads="1" noTextEdit="1"/>
          </p:cNvSpPr>
          <p:nvPr>
            <p:ph type="sldImg"/>
          </p:nvPr>
        </p:nvSpPr>
        <p:spPr>
          <a:ln/>
        </p:spPr>
      </p:sp>
      <p:sp>
        <p:nvSpPr>
          <p:cNvPr id="30723" name="Notes Placeholder 2">
            <a:extLst>
              <a:ext uri="{FF2B5EF4-FFF2-40B4-BE49-F238E27FC236}">
                <a16:creationId xmlns:a16="http://schemas.microsoft.com/office/drawing/2014/main" id="{8F72F6B0-B375-41DD-9532-BCA7CAFD14C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30724" name="Header Placeholder 3">
            <a:extLst>
              <a:ext uri="{FF2B5EF4-FFF2-40B4-BE49-F238E27FC236}">
                <a16:creationId xmlns:a16="http://schemas.microsoft.com/office/drawing/2014/main" id="{9DBFA3FF-E3BA-42CA-B285-C41315DCBE0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30725" name="Date Placeholder 4">
            <a:extLst>
              <a:ext uri="{FF2B5EF4-FFF2-40B4-BE49-F238E27FC236}">
                <a16:creationId xmlns:a16="http://schemas.microsoft.com/office/drawing/2014/main" id="{69F19878-C745-4C5C-AE63-CB3E47FDAC87}"/>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54DD2029-BDE2-4E58-AFC3-882F2082BDB3}" type="datetime1">
              <a:rPr lang="en-US" altLang="nl-NL" sz="1200" smtClean="0"/>
              <a:pPr/>
              <a:t>9/17/2018</a:t>
            </a:fld>
            <a:endParaRPr lang="en-US" altLang="nl-NL" sz="1200"/>
          </a:p>
        </p:txBody>
      </p:sp>
      <p:sp>
        <p:nvSpPr>
          <p:cNvPr id="30726" name="Footer Placeholder 5">
            <a:extLst>
              <a:ext uri="{FF2B5EF4-FFF2-40B4-BE49-F238E27FC236}">
                <a16:creationId xmlns:a16="http://schemas.microsoft.com/office/drawing/2014/main" id="{698BE7E7-E7C8-40AE-8504-18E2345F04D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30727" name="Slide Number Placeholder 6">
            <a:extLst>
              <a:ext uri="{FF2B5EF4-FFF2-40B4-BE49-F238E27FC236}">
                <a16:creationId xmlns:a16="http://schemas.microsoft.com/office/drawing/2014/main" id="{4AC78193-4DCC-41E4-9EDC-D2B85D0858D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4DE1B37F-48B8-40F5-ABE0-E62962BA56EC}" type="slidenum">
              <a:rPr lang="en-US" altLang="nl-NL" sz="1200" smtClean="0"/>
              <a:pPr/>
              <a:t>14</a:t>
            </a:fld>
            <a:endParaRPr lang="en-US" altLang="nl-NL" sz="1200"/>
          </a:p>
        </p:txBody>
      </p:sp>
    </p:spTree>
    <p:extLst>
      <p:ext uri="{BB962C8B-B14F-4D97-AF65-F5344CB8AC3E}">
        <p14:creationId xmlns:p14="http://schemas.microsoft.com/office/powerpoint/2010/main" val="1511361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9341F4B6-8A6A-4B69-BB42-4546A258AF30}"/>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49E6A95D-1501-4E73-8983-02C2388293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90116" name="Header Placeholder 3">
            <a:extLst>
              <a:ext uri="{FF2B5EF4-FFF2-40B4-BE49-F238E27FC236}">
                <a16:creationId xmlns:a16="http://schemas.microsoft.com/office/drawing/2014/main" id="{E6F3DAE5-85B0-4F69-8705-40B2D41EF5F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0117" name="Date Placeholder 4">
            <a:extLst>
              <a:ext uri="{FF2B5EF4-FFF2-40B4-BE49-F238E27FC236}">
                <a16:creationId xmlns:a16="http://schemas.microsoft.com/office/drawing/2014/main" id="{F976F9A6-3C61-457F-83EB-2255BC81331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1A9E8BA-18DE-485F-9A10-28985136B16D}" type="datetime1">
              <a:rPr lang="en-US" altLang="nl-NL" sz="1200" smtClean="0"/>
              <a:pPr/>
              <a:t>9/17/2018</a:t>
            </a:fld>
            <a:endParaRPr lang="en-US" altLang="nl-NL" sz="1200"/>
          </a:p>
        </p:txBody>
      </p:sp>
      <p:sp>
        <p:nvSpPr>
          <p:cNvPr id="90118" name="Footer Placeholder 5">
            <a:extLst>
              <a:ext uri="{FF2B5EF4-FFF2-40B4-BE49-F238E27FC236}">
                <a16:creationId xmlns:a16="http://schemas.microsoft.com/office/drawing/2014/main" id="{69CD6DB2-7E00-4A69-9342-C6EB03AF0F9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0119" name="Slide Number Placeholder 6">
            <a:extLst>
              <a:ext uri="{FF2B5EF4-FFF2-40B4-BE49-F238E27FC236}">
                <a16:creationId xmlns:a16="http://schemas.microsoft.com/office/drawing/2014/main" id="{8F54BD92-3E87-4142-B134-1C80263183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FFF7DCF-0299-4461-9857-B9F9220C4B70}" type="slidenum">
              <a:rPr lang="en-US" altLang="nl-NL" sz="1200" smtClean="0"/>
              <a:pPr/>
              <a:t>15</a:t>
            </a:fld>
            <a:endParaRPr lang="en-US" altLang="nl-NL" sz="1200"/>
          </a:p>
        </p:txBody>
      </p:sp>
    </p:spTree>
    <p:extLst>
      <p:ext uri="{BB962C8B-B14F-4D97-AF65-F5344CB8AC3E}">
        <p14:creationId xmlns:p14="http://schemas.microsoft.com/office/powerpoint/2010/main" val="1296790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09028EE2-2A04-47C7-8020-29083DEE3BD2}"/>
              </a:ext>
            </a:extLst>
          </p:cNvPr>
          <p:cNvSpPr>
            <a:spLocks noGrp="1" noRot="1" noChangeAspect="1" noChangeArrowheads="1" noTextEdit="1"/>
          </p:cNvSpPr>
          <p:nvPr>
            <p:ph type="sldImg"/>
          </p:nvPr>
        </p:nvSpPr>
        <p:spPr>
          <a:ln/>
        </p:spPr>
      </p:sp>
      <p:sp>
        <p:nvSpPr>
          <p:cNvPr id="34819" name="Notes Placeholder 2">
            <a:extLst>
              <a:ext uri="{FF2B5EF4-FFF2-40B4-BE49-F238E27FC236}">
                <a16:creationId xmlns:a16="http://schemas.microsoft.com/office/drawing/2014/main" id="{90AFF313-B7A5-4D0B-B620-22C82900BB5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dirty="0"/>
              <a:t>1 100 10     01</a:t>
            </a:r>
          </a:p>
          <a:p>
            <a:r>
              <a:rPr lang="nl-NL" altLang="nl-NL" dirty="0"/>
              <a:t>   </a:t>
            </a:r>
            <a:r>
              <a:rPr lang="nl-NL" altLang="nl-NL" dirty="0" err="1"/>
              <a:t>and</a:t>
            </a:r>
            <a:r>
              <a:rPr lang="nl-NL" altLang="nl-NL" dirty="0"/>
              <a:t> reg2 reg 1 resultaat wordt altijd in het tweede register opgeslagen R1</a:t>
            </a:r>
          </a:p>
          <a:p>
            <a:endParaRPr lang="nl-NL" altLang="nl-NL" dirty="0"/>
          </a:p>
        </p:txBody>
      </p:sp>
      <p:sp>
        <p:nvSpPr>
          <p:cNvPr id="34820" name="Header Placeholder 3">
            <a:extLst>
              <a:ext uri="{FF2B5EF4-FFF2-40B4-BE49-F238E27FC236}">
                <a16:creationId xmlns:a16="http://schemas.microsoft.com/office/drawing/2014/main" id="{DB0086FE-35C7-4542-92B2-2EAAD85C5553}"/>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34821" name="Date Placeholder 4">
            <a:extLst>
              <a:ext uri="{FF2B5EF4-FFF2-40B4-BE49-F238E27FC236}">
                <a16:creationId xmlns:a16="http://schemas.microsoft.com/office/drawing/2014/main" id="{A57EBCAA-0D98-4B67-BD39-4ABF85A4060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A468D4B6-C9B9-480F-8D7B-73734C358C4E}" type="datetime1">
              <a:rPr lang="en-US" altLang="nl-NL" sz="1200" smtClean="0"/>
              <a:pPr/>
              <a:t>9/17/2018</a:t>
            </a:fld>
            <a:endParaRPr lang="en-US" altLang="nl-NL" sz="1200"/>
          </a:p>
        </p:txBody>
      </p:sp>
      <p:sp>
        <p:nvSpPr>
          <p:cNvPr id="34822" name="Footer Placeholder 5">
            <a:extLst>
              <a:ext uri="{FF2B5EF4-FFF2-40B4-BE49-F238E27FC236}">
                <a16:creationId xmlns:a16="http://schemas.microsoft.com/office/drawing/2014/main" id="{7B2FE1E6-9758-4E98-B7F7-410F2FCA8AFC}"/>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34823" name="Slide Number Placeholder 6">
            <a:extLst>
              <a:ext uri="{FF2B5EF4-FFF2-40B4-BE49-F238E27FC236}">
                <a16:creationId xmlns:a16="http://schemas.microsoft.com/office/drawing/2014/main" id="{DE679038-5925-47D3-9906-D735D35BE4E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F789FC82-A601-45F0-BACA-4171971047FC}" type="slidenum">
              <a:rPr lang="en-US" altLang="nl-NL" sz="1200" smtClean="0"/>
              <a:pPr/>
              <a:t>16</a:t>
            </a:fld>
            <a:endParaRPr lang="en-US" altLang="nl-NL" sz="1200"/>
          </a:p>
        </p:txBody>
      </p:sp>
    </p:spTree>
    <p:extLst>
      <p:ext uri="{BB962C8B-B14F-4D97-AF65-F5344CB8AC3E}">
        <p14:creationId xmlns:p14="http://schemas.microsoft.com/office/powerpoint/2010/main" val="367678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0953B335-CF6B-4EF5-A50D-7E35F4D52CCC}"/>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6042B34F-2131-46A5-9237-DAAAF89568D8}"/>
              </a:ext>
            </a:extLst>
          </p:cNvPr>
          <p:cNvSpPr>
            <a:spLocks noGrp="1"/>
          </p:cNvSpPr>
          <p:nvPr>
            <p:ph type="body" idx="1"/>
          </p:nvPr>
        </p:nvSpPr>
        <p:spPr/>
        <p:txBody>
          <a:bodyPr/>
          <a:lstStyle/>
          <a:p>
            <a:pPr>
              <a:defRPr/>
            </a:pPr>
            <a:r>
              <a:rPr lang="nl-NL" dirty="0"/>
              <a:t>Instructie </a:t>
            </a:r>
            <a:r>
              <a:rPr lang="nl-NL" dirty="0" err="1"/>
              <a:t>regsiter</a:t>
            </a:r>
            <a:r>
              <a:rPr lang="nl-NL" dirty="0"/>
              <a:t> laatste 4 bitjes. Die gaan door een decoder heen. Bij 00 wordt die verbonden aan reg 0, je hebt ook een </a:t>
            </a:r>
            <a:r>
              <a:rPr lang="nl-NL" dirty="0" err="1"/>
              <a:t>enbale</a:t>
            </a:r>
            <a:r>
              <a:rPr lang="nl-NL" dirty="0"/>
              <a:t> </a:t>
            </a:r>
            <a:r>
              <a:rPr lang="nl-NL" dirty="0" err="1"/>
              <a:t>nodi</a:t>
            </a:r>
            <a:r>
              <a:rPr lang="nl-NL" dirty="0"/>
              <a:t> en je hebt een reg a nodig. </a:t>
            </a:r>
          </a:p>
        </p:txBody>
      </p:sp>
      <p:sp>
        <p:nvSpPr>
          <p:cNvPr id="36868" name="Header Placeholder 3">
            <a:extLst>
              <a:ext uri="{FF2B5EF4-FFF2-40B4-BE49-F238E27FC236}">
                <a16:creationId xmlns:a16="http://schemas.microsoft.com/office/drawing/2014/main" id="{62C300F4-7614-4ED6-8CAE-95289A58867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36869" name="Date Placeholder 4">
            <a:extLst>
              <a:ext uri="{FF2B5EF4-FFF2-40B4-BE49-F238E27FC236}">
                <a16:creationId xmlns:a16="http://schemas.microsoft.com/office/drawing/2014/main" id="{6CAED8D6-02CB-44EA-8A3A-E202A3623624}"/>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DEB75B2B-7AA3-412B-9B59-5D650A7D982A}" type="datetime1">
              <a:rPr lang="en-US" altLang="nl-NL" sz="1200" smtClean="0"/>
              <a:pPr/>
              <a:t>9/17/2018</a:t>
            </a:fld>
            <a:endParaRPr lang="en-US" altLang="nl-NL" sz="1200"/>
          </a:p>
        </p:txBody>
      </p:sp>
      <p:sp>
        <p:nvSpPr>
          <p:cNvPr id="36870" name="Footer Placeholder 5">
            <a:extLst>
              <a:ext uri="{FF2B5EF4-FFF2-40B4-BE49-F238E27FC236}">
                <a16:creationId xmlns:a16="http://schemas.microsoft.com/office/drawing/2014/main" id="{5644E094-31D5-4619-AFAC-D65C21C859C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36871" name="Slide Number Placeholder 6">
            <a:extLst>
              <a:ext uri="{FF2B5EF4-FFF2-40B4-BE49-F238E27FC236}">
                <a16:creationId xmlns:a16="http://schemas.microsoft.com/office/drawing/2014/main" id="{72269343-E419-4B08-A9FE-A798076EDC2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426B0FD-C2B1-4405-96BD-C2F596D48CDF}" type="slidenum">
              <a:rPr lang="en-US" altLang="nl-NL" sz="1200" smtClean="0"/>
              <a:pPr/>
              <a:t>17</a:t>
            </a:fld>
            <a:endParaRPr lang="en-US" altLang="nl-NL" sz="1200"/>
          </a:p>
        </p:txBody>
      </p:sp>
    </p:spTree>
    <p:extLst>
      <p:ext uri="{BB962C8B-B14F-4D97-AF65-F5344CB8AC3E}">
        <p14:creationId xmlns:p14="http://schemas.microsoft.com/office/powerpoint/2010/main" val="65632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16D9E74D-C2FA-4E30-8292-5682EBC1CB2D}"/>
              </a:ext>
            </a:extLst>
          </p:cNvPr>
          <p:cNvSpPr>
            <a:spLocks noGrp="1" noRot="1" noChangeAspect="1" noChangeArrowheads="1" noTextEdit="1"/>
          </p:cNvSpPr>
          <p:nvPr>
            <p:ph type="sldImg"/>
          </p:nvPr>
        </p:nvSpPr>
        <p:spPr>
          <a:ln/>
        </p:spPr>
      </p:sp>
      <p:sp>
        <p:nvSpPr>
          <p:cNvPr id="38915" name="Notes Placeholder 2">
            <a:extLst>
              <a:ext uri="{FF2B5EF4-FFF2-40B4-BE49-F238E27FC236}">
                <a16:creationId xmlns:a16="http://schemas.microsoft.com/office/drawing/2014/main" id="{60DB91AB-EA93-44A2-AEBC-8BFE50B40EC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38916" name="Header Placeholder 3">
            <a:extLst>
              <a:ext uri="{FF2B5EF4-FFF2-40B4-BE49-F238E27FC236}">
                <a16:creationId xmlns:a16="http://schemas.microsoft.com/office/drawing/2014/main" id="{F47DA9D8-981D-45DD-9CBA-F7E5F48C584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38917" name="Date Placeholder 4">
            <a:extLst>
              <a:ext uri="{FF2B5EF4-FFF2-40B4-BE49-F238E27FC236}">
                <a16:creationId xmlns:a16="http://schemas.microsoft.com/office/drawing/2014/main" id="{AF5EB90E-8ED5-4522-BE31-2BA7379E7879}"/>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81196AE-366A-4693-8FF2-81FFFFE999FF}" type="datetime1">
              <a:rPr lang="en-US" altLang="nl-NL" sz="1200" smtClean="0"/>
              <a:pPr/>
              <a:t>9/17/2018</a:t>
            </a:fld>
            <a:endParaRPr lang="en-US" altLang="nl-NL" sz="1200"/>
          </a:p>
        </p:txBody>
      </p:sp>
      <p:sp>
        <p:nvSpPr>
          <p:cNvPr id="38918" name="Footer Placeholder 5">
            <a:extLst>
              <a:ext uri="{FF2B5EF4-FFF2-40B4-BE49-F238E27FC236}">
                <a16:creationId xmlns:a16="http://schemas.microsoft.com/office/drawing/2014/main" id="{A977A0C1-BCFA-4A73-8C49-2B867A11481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38919" name="Slide Number Placeholder 6">
            <a:extLst>
              <a:ext uri="{FF2B5EF4-FFF2-40B4-BE49-F238E27FC236}">
                <a16:creationId xmlns:a16="http://schemas.microsoft.com/office/drawing/2014/main" id="{CBF70C00-516D-40AD-A26A-ECC8293F03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24F6E8F9-71A0-4689-8BB7-7472C0BFE9C8}" type="slidenum">
              <a:rPr lang="en-US" altLang="nl-NL" sz="1200" smtClean="0"/>
              <a:pPr/>
              <a:t>18</a:t>
            </a:fld>
            <a:endParaRPr lang="en-US" altLang="nl-NL" sz="1200"/>
          </a:p>
        </p:txBody>
      </p:sp>
    </p:spTree>
    <p:extLst>
      <p:ext uri="{BB962C8B-B14F-4D97-AF65-F5344CB8AC3E}">
        <p14:creationId xmlns:p14="http://schemas.microsoft.com/office/powerpoint/2010/main" val="807972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6853AB27-F600-450D-975C-F15844718A79}"/>
              </a:ext>
            </a:extLst>
          </p:cNvPr>
          <p:cNvSpPr>
            <a:spLocks noGrp="1" noRot="1" noChangeAspect="1" noChangeArrowheads="1" noTextEdit="1"/>
          </p:cNvSpPr>
          <p:nvPr>
            <p:ph type="sldImg"/>
          </p:nvPr>
        </p:nvSpPr>
        <p:spPr>
          <a:ln/>
        </p:spPr>
      </p:sp>
      <p:sp>
        <p:nvSpPr>
          <p:cNvPr id="40963" name="Notes Placeholder 2">
            <a:extLst>
              <a:ext uri="{FF2B5EF4-FFF2-40B4-BE49-F238E27FC236}">
                <a16:creationId xmlns:a16="http://schemas.microsoft.com/office/drawing/2014/main" id="{AC190FF9-8DAA-4FAB-A646-D7D8E99FBC1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40964" name="Header Placeholder 3">
            <a:extLst>
              <a:ext uri="{FF2B5EF4-FFF2-40B4-BE49-F238E27FC236}">
                <a16:creationId xmlns:a16="http://schemas.microsoft.com/office/drawing/2014/main" id="{A4273A43-1763-4B15-987D-454C715A28CA}"/>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40965" name="Date Placeholder 4">
            <a:extLst>
              <a:ext uri="{FF2B5EF4-FFF2-40B4-BE49-F238E27FC236}">
                <a16:creationId xmlns:a16="http://schemas.microsoft.com/office/drawing/2014/main" id="{0ACDB4AA-DA00-4C89-81DF-BF369B10578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8E513778-8EBC-4070-B4D4-C27FF24BB133}" type="datetime1">
              <a:rPr lang="en-US" altLang="nl-NL" sz="1200" smtClean="0"/>
              <a:pPr/>
              <a:t>9/17/2018</a:t>
            </a:fld>
            <a:endParaRPr lang="en-US" altLang="nl-NL" sz="1200"/>
          </a:p>
        </p:txBody>
      </p:sp>
      <p:sp>
        <p:nvSpPr>
          <p:cNvPr id="40966" name="Footer Placeholder 5">
            <a:extLst>
              <a:ext uri="{FF2B5EF4-FFF2-40B4-BE49-F238E27FC236}">
                <a16:creationId xmlns:a16="http://schemas.microsoft.com/office/drawing/2014/main" id="{D93F67A3-63C1-4864-B171-069EB79D1EB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40967" name="Slide Number Placeholder 6">
            <a:extLst>
              <a:ext uri="{FF2B5EF4-FFF2-40B4-BE49-F238E27FC236}">
                <a16:creationId xmlns:a16="http://schemas.microsoft.com/office/drawing/2014/main" id="{6795C3E7-BC68-4008-B60B-F77E29226C9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DD818479-3B73-49FD-9CA0-FA92D4E4AB2A}" type="slidenum">
              <a:rPr lang="en-US" altLang="nl-NL" sz="1200" smtClean="0"/>
              <a:pPr/>
              <a:t>19</a:t>
            </a:fld>
            <a:endParaRPr lang="en-US" altLang="nl-NL" sz="1200"/>
          </a:p>
        </p:txBody>
      </p:sp>
    </p:spTree>
    <p:extLst>
      <p:ext uri="{BB962C8B-B14F-4D97-AF65-F5344CB8AC3E}">
        <p14:creationId xmlns:p14="http://schemas.microsoft.com/office/powerpoint/2010/main" val="4078530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2983FA4D-F104-4022-BD72-4898EEDE419E}"/>
              </a:ext>
            </a:extLst>
          </p:cNvPr>
          <p:cNvSpPr>
            <a:spLocks noGrp="1" noRot="1" noChangeAspect="1" noChangeArrowheads="1" noTextEdit="1"/>
          </p:cNvSpPr>
          <p:nvPr>
            <p:ph type="sldImg"/>
          </p:nvPr>
        </p:nvSpPr>
        <p:spPr>
          <a:ln/>
        </p:spPr>
      </p:sp>
      <p:sp>
        <p:nvSpPr>
          <p:cNvPr id="43011" name="Notes Placeholder 2">
            <a:extLst>
              <a:ext uri="{FF2B5EF4-FFF2-40B4-BE49-F238E27FC236}">
                <a16:creationId xmlns:a16="http://schemas.microsoft.com/office/drawing/2014/main" id="{3F225BCB-FA83-427F-AACD-EAC9DA1CF75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dirty="0"/>
              <a:t>Stap 4 tot 6 niet altijd hetzelfde </a:t>
            </a:r>
            <a:r>
              <a:rPr lang="nl-NL" altLang="nl-NL" dirty="0" err="1"/>
              <a:t>tum</a:t>
            </a:r>
            <a:r>
              <a:rPr lang="nl-NL" altLang="nl-NL" dirty="0"/>
              <a:t>.</a:t>
            </a:r>
          </a:p>
          <a:p>
            <a:endParaRPr lang="nl-NL" altLang="nl-NL" dirty="0"/>
          </a:p>
          <a:p>
            <a:r>
              <a:rPr lang="nl-NL" altLang="nl-NL" dirty="0"/>
              <a:t>Laatste stuk </a:t>
            </a:r>
            <a:r>
              <a:rPr lang="nl-NL" altLang="nl-NL" dirty="0" err="1"/>
              <a:t>and</a:t>
            </a:r>
            <a:r>
              <a:rPr lang="nl-NL" altLang="nl-NL" dirty="0"/>
              <a:t> </a:t>
            </a:r>
            <a:r>
              <a:rPr lang="nl-NL" altLang="nl-NL" dirty="0" err="1"/>
              <a:t>and</a:t>
            </a:r>
            <a:r>
              <a:rPr lang="nl-NL" altLang="nl-NL" dirty="0"/>
              <a:t> </a:t>
            </a:r>
            <a:r>
              <a:rPr lang="nl-NL" altLang="nl-NL" dirty="0" err="1"/>
              <a:t>not</a:t>
            </a:r>
            <a:r>
              <a:rPr lang="nl-NL" altLang="nl-NL" dirty="0"/>
              <a:t> gate. Hier word </a:t>
            </a:r>
            <a:r>
              <a:rPr lang="nl-NL" altLang="nl-NL" dirty="0" err="1"/>
              <a:t>tgekeken</a:t>
            </a:r>
            <a:r>
              <a:rPr lang="nl-NL" altLang="nl-NL" dirty="0"/>
              <a:t> (</a:t>
            </a:r>
            <a:r>
              <a:rPr lang="nl-NL" altLang="nl-NL" dirty="0" err="1"/>
              <a:t>nand</a:t>
            </a:r>
            <a:r>
              <a:rPr lang="nl-NL" altLang="nl-NL" dirty="0"/>
              <a:t> constructie) de laatste </a:t>
            </a:r>
            <a:r>
              <a:rPr lang="nl-NL" altLang="nl-NL" dirty="0" err="1"/>
              <a:t>cmp</a:t>
            </a:r>
            <a:r>
              <a:rPr lang="nl-NL" altLang="nl-NL" dirty="0"/>
              <a:t>, </a:t>
            </a:r>
          </a:p>
          <a:p>
            <a:r>
              <a:rPr lang="nl-NL" altLang="nl-NL" dirty="0"/>
              <a:t>0110110</a:t>
            </a:r>
          </a:p>
          <a:p>
            <a:r>
              <a:rPr lang="nl-NL" altLang="nl-NL" dirty="0"/>
              <a:t>1000010</a:t>
            </a:r>
          </a:p>
          <a:p>
            <a:endParaRPr lang="nl-NL" altLang="nl-NL" dirty="0"/>
          </a:p>
          <a:p>
            <a:r>
              <a:rPr lang="nl-NL" altLang="nl-NL" dirty="0"/>
              <a:t>A is niet groter dan B, en niet gelijk 2flags </a:t>
            </a:r>
            <a:r>
              <a:rPr lang="nl-NL" altLang="nl-NL" dirty="0" err="1"/>
              <a:t>setten</a:t>
            </a:r>
            <a:r>
              <a:rPr lang="nl-NL" altLang="nl-NL" dirty="0"/>
              <a:t>. </a:t>
            </a:r>
          </a:p>
          <a:p>
            <a:endParaRPr lang="nl-NL" altLang="nl-NL" dirty="0"/>
          </a:p>
          <a:p>
            <a:r>
              <a:rPr lang="nl-NL" altLang="nl-NL" dirty="0"/>
              <a:t>Door dit </a:t>
            </a:r>
            <a:r>
              <a:rPr lang="nl-NL" altLang="nl-NL" dirty="0" err="1"/>
              <a:t>compare</a:t>
            </a:r>
            <a:r>
              <a:rPr lang="nl-NL" altLang="nl-NL" dirty="0"/>
              <a:t> wordt er gezegd of het groter of gelijk kaan is</a:t>
            </a:r>
            <a:r>
              <a:rPr lang="nl-NL" altLang="nl-NL" b="1" dirty="0"/>
              <a:t>.  Iets om op te letten</a:t>
            </a:r>
          </a:p>
        </p:txBody>
      </p:sp>
      <p:sp>
        <p:nvSpPr>
          <p:cNvPr id="43012" name="Header Placeholder 3">
            <a:extLst>
              <a:ext uri="{FF2B5EF4-FFF2-40B4-BE49-F238E27FC236}">
                <a16:creationId xmlns:a16="http://schemas.microsoft.com/office/drawing/2014/main" id="{1665CB08-F1BE-4D72-B2AB-9A05E37FD65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43013" name="Date Placeholder 4">
            <a:extLst>
              <a:ext uri="{FF2B5EF4-FFF2-40B4-BE49-F238E27FC236}">
                <a16:creationId xmlns:a16="http://schemas.microsoft.com/office/drawing/2014/main" id="{3CB31245-0C13-431C-BEB1-CAA9620A141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D1CFA50-62AF-43BB-BE9A-83863B9B9B43}" type="datetime1">
              <a:rPr lang="en-US" altLang="nl-NL" sz="1200" smtClean="0"/>
              <a:pPr/>
              <a:t>9/17/2018</a:t>
            </a:fld>
            <a:endParaRPr lang="en-US" altLang="nl-NL" sz="1200"/>
          </a:p>
        </p:txBody>
      </p:sp>
      <p:sp>
        <p:nvSpPr>
          <p:cNvPr id="43014" name="Footer Placeholder 5">
            <a:extLst>
              <a:ext uri="{FF2B5EF4-FFF2-40B4-BE49-F238E27FC236}">
                <a16:creationId xmlns:a16="http://schemas.microsoft.com/office/drawing/2014/main" id="{F6DD137A-5D24-40A7-875D-85E7748E6200}"/>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43015" name="Slide Number Placeholder 6">
            <a:extLst>
              <a:ext uri="{FF2B5EF4-FFF2-40B4-BE49-F238E27FC236}">
                <a16:creationId xmlns:a16="http://schemas.microsoft.com/office/drawing/2014/main" id="{4EB13D74-E8D2-44E8-98A9-CA07B5A5BD9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D365AAA9-1D28-47D5-975E-BFF781F07B96}" type="slidenum">
              <a:rPr lang="en-US" altLang="nl-NL" sz="1200" smtClean="0"/>
              <a:pPr/>
              <a:t>20</a:t>
            </a:fld>
            <a:endParaRPr lang="en-US" altLang="nl-NL" sz="1200"/>
          </a:p>
        </p:txBody>
      </p:sp>
    </p:spTree>
    <p:extLst>
      <p:ext uri="{BB962C8B-B14F-4D97-AF65-F5344CB8AC3E}">
        <p14:creationId xmlns:p14="http://schemas.microsoft.com/office/powerpoint/2010/main" val="791966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C353E34-02E6-4F38-AC2E-2CA2E4EAD981}"/>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AE218766-CA3D-4074-AC91-BDCE1F366B8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45060" name="Header Placeholder 3">
            <a:extLst>
              <a:ext uri="{FF2B5EF4-FFF2-40B4-BE49-F238E27FC236}">
                <a16:creationId xmlns:a16="http://schemas.microsoft.com/office/drawing/2014/main" id="{8C08D927-2376-494C-87AC-AC538216255E}"/>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45061" name="Date Placeholder 4">
            <a:extLst>
              <a:ext uri="{FF2B5EF4-FFF2-40B4-BE49-F238E27FC236}">
                <a16:creationId xmlns:a16="http://schemas.microsoft.com/office/drawing/2014/main" id="{96697BC9-EF5E-48AE-B9D9-0127F60236CA}"/>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6AC5FD6C-754F-4C8C-BA3E-2A9DCA280820}" type="datetime1">
              <a:rPr lang="en-US" altLang="nl-NL" sz="1200" smtClean="0"/>
              <a:pPr/>
              <a:t>9/17/2018</a:t>
            </a:fld>
            <a:endParaRPr lang="en-US" altLang="nl-NL" sz="1200"/>
          </a:p>
        </p:txBody>
      </p:sp>
      <p:sp>
        <p:nvSpPr>
          <p:cNvPr id="45062" name="Footer Placeholder 5">
            <a:extLst>
              <a:ext uri="{FF2B5EF4-FFF2-40B4-BE49-F238E27FC236}">
                <a16:creationId xmlns:a16="http://schemas.microsoft.com/office/drawing/2014/main" id="{FC8BB6D3-0505-4704-BD70-A3DD79332528}"/>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45063" name="Slide Number Placeholder 6">
            <a:extLst>
              <a:ext uri="{FF2B5EF4-FFF2-40B4-BE49-F238E27FC236}">
                <a16:creationId xmlns:a16="http://schemas.microsoft.com/office/drawing/2014/main" id="{85B06897-A094-46EA-A400-E458DAC774A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CF3F2DB4-834F-4C27-84EE-F5778BD59AB2}" type="slidenum">
              <a:rPr lang="en-US" altLang="nl-NL" sz="1200" smtClean="0"/>
              <a:pPr/>
              <a:t>21</a:t>
            </a:fld>
            <a:endParaRPr lang="en-US" altLang="nl-NL" sz="1200"/>
          </a:p>
        </p:txBody>
      </p:sp>
    </p:spTree>
    <p:extLst>
      <p:ext uri="{BB962C8B-B14F-4D97-AF65-F5344CB8AC3E}">
        <p14:creationId xmlns:p14="http://schemas.microsoft.com/office/powerpoint/2010/main" val="302477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9341F4B6-8A6A-4B69-BB42-4546A258AF30}"/>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49E6A95D-1501-4E73-8983-02C2388293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90116" name="Header Placeholder 3">
            <a:extLst>
              <a:ext uri="{FF2B5EF4-FFF2-40B4-BE49-F238E27FC236}">
                <a16:creationId xmlns:a16="http://schemas.microsoft.com/office/drawing/2014/main" id="{E6F3DAE5-85B0-4F69-8705-40B2D41EF5F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0117" name="Date Placeholder 4">
            <a:extLst>
              <a:ext uri="{FF2B5EF4-FFF2-40B4-BE49-F238E27FC236}">
                <a16:creationId xmlns:a16="http://schemas.microsoft.com/office/drawing/2014/main" id="{F976F9A6-3C61-457F-83EB-2255BC81331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1A9E8BA-18DE-485F-9A10-28985136B16D}" type="datetime1">
              <a:rPr lang="en-US" altLang="nl-NL" sz="1200" smtClean="0"/>
              <a:pPr/>
              <a:t>9/17/2018</a:t>
            </a:fld>
            <a:endParaRPr lang="en-US" altLang="nl-NL" sz="1200"/>
          </a:p>
        </p:txBody>
      </p:sp>
      <p:sp>
        <p:nvSpPr>
          <p:cNvPr id="90118" name="Footer Placeholder 5">
            <a:extLst>
              <a:ext uri="{FF2B5EF4-FFF2-40B4-BE49-F238E27FC236}">
                <a16:creationId xmlns:a16="http://schemas.microsoft.com/office/drawing/2014/main" id="{69CD6DB2-7E00-4A69-9342-C6EB03AF0F9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0119" name="Slide Number Placeholder 6">
            <a:extLst>
              <a:ext uri="{FF2B5EF4-FFF2-40B4-BE49-F238E27FC236}">
                <a16:creationId xmlns:a16="http://schemas.microsoft.com/office/drawing/2014/main" id="{8F54BD92-3E87-4142-B134-1C80263183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FFF7DCF-0299-4461-9857-B9F9220C4B70}" type="slidenum">
              <a:rPr lang="en-US" altLang="nl-NL" sz="1200" smtClean="0"/>
              <a:pPr/>
              <a:t>4</a:t>
            </a:fld>
            <a:endParaRPr lang="en-US" altLang="nl-NL" sz="1200"/>
          </a:p>
        </p:txBody>
      </p:sp>
    </p:spTree>
    <p:extLst>
      <p:ext uri="{BB962C8B-B14F-4D97-AF65-F5344CB8AC3E}">
        <p14:creationId xmlns:p14="http://schemas.microsoft.com/office/powerpoint/2010/main" val="3104614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9341F4B6-8A6A-4B69-BB42-4546A258AF30}"/>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49E6A95D-1501-4E73-8983-02C2388293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90116" name="Header Placeholder 3">
            <a:extLst>
              <a:ext uri="{FF2B5EF4-FFF2-40B4-BE49-F238E27FC236}">
                <a16:creationId xmlns:a16="http://schemas.microsoft.com/office/drawing/2014/main" id="{E6F3DAE5-85B0-4F69-8705-40B2D41EF5F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0117" name="Date Placeholder 4">
            <a:extLst>
              <a:ext uri="{FF2B5EF4-FFF2-40B4-BE49-F238E27FC236}">
                <a16:creationId xmlns:a16="http://schemas.microsoft.com/office/drawing/2014/main" id="{F976F9A6-3C61-457F-83EB-2255BC81331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1A9E8BA-18DE-485F-9A10-28985136B16D}" type="datetime1">
              <a:rPr lang="en-US" altLang="nl-NL" sz="1200" smtClean="0"/>
              <a:pPr/>
              <a:t>9/17/2018</a:t>
            </a:fld>
            <a:endParaRPr lang="en-US" altLang="nl-NL" sz="1200"/>
          </a:p>
        </p:txBody>
      </p:sp>
      <p:sp>
        <p:nvSpPr>
          <p:cNvPr id="90118" name="Footer Placeholder 5">
            <a:extLst>
              <a:ext uri="{FF2B5EF4-FFF2-40B4-BE49-F238E27FC236}">
                <a16:creationId xmlns:a16="http://schemas.microsoft.com/office/drawing/2014/main" id="{69CD6DB2-7E00-4A69-9342-C6EB03AF0F9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0119" name="Slide Number Placeholder 6">
            <a:extLst>
              <a:ext uri="{FF2B5EF4-FFF2-40B4-BE49-F238E27FC236}">
                <a16:creationId xmlns:a16="http://schemas.microsoft.com/office/drawing/2014/main" id="{8F54BD92-3E87-4142-B134-1C80263183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FFF7DCF-0299-4461-9857-B9F9220C4B70}" type="slidenum">
              <a:rPr lang="en-US" altLang="nl-NL" sz="1200" smtClean="0"/>
              <a:pPr/>
              <a:t>22</a:t>
            </a:fld>
            <a:endParaRPr lang="en-US" altLang="nl-NL" sz="1200"/>
          </a:p>
        </p:txBody>
      </p:sp>
    </p:spTree>
    <p:extLst>
      <p:ext uri="{BB962C8B-B14F-4D97-AF65-F5344CB8AC3E}">
        <p14:creationId xmlns:p14="http://schemas.microsoft.com/office/powerpoint/2010/main" val="3551342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95041ACF-A052-4648-A2FC-8242DBC2040C}"/>
              </a:ext>
            </a:extLst>
          </p:cNvPr>
          <p:cNvSpPr>
            <a:spLocks noGrp="1" noRot="1" noChangeAspect="1" noChangeArrowheads="1" noTextEdit="1"/>
          </p:cNvSpPr>
          <p:nvPr>
            <p:ph type="sldImg"/>
          </p:nvPr>
        </p:nvSpPr>
        <p:spPr>
          <a:ln/>
        </p:spPr>
      </p:sp>
      <p:sp>
        <p:nvSpPr>
          <p:cNvPr id="51203" name="Notes Placeholder 2">
            <a:extLst>
              <a:ext uri="{FF2B5EF4-FFF2-40B4-BE49-F238E27FC236}">
                <a16:creationId xmlns:a16="http://schemas.microsoft.com/office/drawing/2014/main" id="{C37E0610-9ECD-40A7-80AC-C9A12644A08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51204" name="Header Placeholder 3">
            <a:extLst>
              <a:ext uri="{FF2B5EF4-FFF2-40B4-BE49-F238E27FC236}">
                <a16:creationId xmlns:a16="http://schemas.microsoft.com/office/drawing/2014/main" id="{52C552C1-21D2-45A0-B8EE-4DF02AD28DF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51205" name="Date Placeholder 4">
            <a:extLst>
              <a:ext uri="{FF2B5EF4-FFF2-40B4-BE49-F238E27FC236}">
                <a16:creationId xmlns:a16="http://schemas.microsoft.com/office/drawing/2014/main" id="{DCF20337-0226-435F-9A8E-341C0D7E5328}"/>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7074E8F6-C2C9-49BA-AB7B-62A0C7B62F78}" type="datetime1">
              <a:rPr lang="en-US" altLang="nl-NL" sz="1200" smtClean="0"/>
              <a:pPr/>
              <a:t>9/17/2018</a:t>
            </a:fld>
            <a:endParaRPr lang="en-US" altLang="nl-NL" sz="1200"/>
          </a:p>
        </p:txBody>
      </p:sp>
      <p:sp>
        <p:nvSpPr>
          <p:cNvPr id="51206" name="Footer Placeholder 5">
            <a:extLst>
              <a:ext uri="{FF2B5EF4-FFF2-40B4-BE49-F238E27FC236}">
                <a16:creationId xmlns:a16="http://schemas.microsoft.com/office/drawing/2014/main" id="{9718C159-823A-4D99-9CC6-C6D2A5D0E6BD}"/>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51207" name="Slide Number Placeholder 6">
            <a:extLst>
              <a:ext uri="{FF2B5EF4-FFF2-40B4-BE49-F238E27FC236}">
                <a16:creationId xmlns:a16="http://schemas.microsoft.com/office/drawing/2014/main" id="{1BF52054-A079-4CEA-BC01-80999A9CA5D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D08CC6DC-A212-44CF-BD5A-21459E3CFC72}" type="slidenum">
              <a:rPr lang="en-US" altLang="nl-NL" sz="1200" smtClean="0"/>
              <a:pPr/>
              <a:t>23</a:t>
            </a:fld>
            <a:endParaRPr lang="en-US" altLang="nl-NL" sz="1200"/>
          </a:p>
        </p:txBody>
      </p:sp>
    </p:spTree>
    <p:extLst>
      <p:ext uri="{BB962C8B-B14F-4D97-AF65-F5344CB8AC3E}">
        <p14:creationId xmlns:p14="http://schemas.microsoft.com/office/powerpoint/2010/main" val="2421163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F963620E-3502-435A-9766-A4D9C0D5972E}"/>
              </a:ext>
            </a:extLst>
          </p:cNvPr>
          <p:cNvSpPr>
            <a:spLocks noGrp="1" noRot="1" noChangeAspect="1" noChangeArrowheads="1" noTextEdit="1"/>
          </p:cNvSpPr>
          <p:nvPr>
            <p:ph type="sldImg"/>
          </p:nvPr>
        </p:nvSpPr>
        <p:spPr>
          <a:ln/>
        </p:spPr>
      </p:sp>
      <p:sp>
        <p:nvSpPr>
          <p:cNvPr id="53251" name="Notes Placeholder 2">
            <a:extLst>
              <a:ext uri="{FF2B5EF4-FFF2-40B4-BE49-F238E27FC236}">
                <a16:creationId xmlns:a16="http://schemas.microsoft.com/office/drawing/2014/main" id="{CDCC877D-AD90-49EF-B7E7-4A0EC2EAF0C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53252" name="Header Placeholder 3">
            <a:extLst>
              <a:ext uri="{FF2B5EF4-FFF2-40B4-BE49-F238E27FC236}">
                <a16:creationId xmlns:a16="http://schemas.microsoft.com/office/drawing/2014/main" id="{085896A8-FD13-4082-BB80-CBCC206C88E8}"/>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53253" name="Date Placeholder 4">
            <a:extLst>
              <a:ext uri="{FF2B5EF4-FFF2-40B4-BE49-F238E27FC236}">
                <a16:creationId xmlns:a16="http://schemas.microsoft.com/office/drawing/2014/main" id="{CDEF563E-FA65-43B3-8B07-32B60AD278E8}"/>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66993DEB-C44B-4ED8-9279-71B5296AE196}" type="datetime1">
              <a:rPr lang="en-US" altLang="nl-NL" sz="1200" smtClean="0"/>
              <a:pPr/>
              <a:t>9/17/2018</a:t>
            </a:fld>
            <a:endParaRPr lang="en-US" altLang="nl-NL" sz="1200"/>
          </a:p>
        </p:txBody>
      </p:sp>
      <p:sp>
        <p:nvSpPr>
          <p:cNvPr id="53254" name="Footer Placeholder 5">
            <a:extLst>
              <a:ext uri="{FF2B5EF4-FFF2-40B4-BE49-F238E27FC236}">
                <a16:creationId xmlns:a16="http://schemas.microsoft.com/office/drawing/2014/main" id="{74749891-B5EE-4B6A-865C-5960AE5A800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53255" name="Slide Number Placeholder 6">
            <a:extLst>
              <a:ext uri="{FF2B5EF4-FFF2-40B4-BE49-F238E27FC236}">
                <a16:creationId xmlns:a16="http://schemas.microsoft.com/office/drawing/2014/main" id="{467F9138-620D-480E-9FEC-2A62DF8E48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7DD9F3CA-84B4-4A51-BC8B-54005B2CF073}" type="slidenum">
              <a:rPr lang="en-US" altLang="nl-NL" sz="1200" smtClean="0"/>
              <a:pPr/>
              <a:t>24</a:t>
            </a:fld>
            <a:endParaRPr lang="en-US" altLang="nl-NL" sz="1200"/>
          </a:p>
        </p:txBody>
      </p:sp>
    </p:spTree>
    <p:extLst>
      <p:ext uri="{BB962C8B-B14F-4D97-AF65-F5344CB8AC3E}">
        <p14:creationId xmlns:p14="http://schemas.microsoft.com/office/powerpoint/2010/main" val="927305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9341F4B6-8A6A-4B69-BB42-4546A258AF30}"/>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49E6A95D-1501-4E73-8983-02C2388293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90116" name="Header Placeholder 3">
            <a:extLst>
              <a:ext uri="{FF2B5EF4-FFF2-40B4-BE49-F238E27FC236}">
                <a16:creationId xmlns:a16="http://schemas.microsoft.com/office/drawing/2014/main" id="{E6F3DAE5-85B0-4F69-8705-40B2D41EF5F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0117" name="Date Placeholder 4">
            <a:extLst>
              <a:ext uri="{FF2B5EF4-FFF2-40B4-BE49-F238E27FC236}">
                <a16:creationId xmlns:a16="http://schemas.microsoft.com/office/drawing/2014/main" id="{F976F9A6-3C61-457F-83EB-2255BC81331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1A9E8BA-18DE-485F-9A10-28985136B16D}" type="datetime1">
              <a:rPr lang="en-US" altLang="nl-NL" sz="1200" smtClean="0"/>
              <a:pPr/>
              <a:t>9/17/2018</a:t>
            </a:fld>
            <a:endParaRPr lang="en-US" altLang="nl-NL" sz="1200"/>
          </a:p>
        </p:txBody>
      </p:sp>
      <p:sp>
        <p:nvSpPr>
          <p:cNvPr id="90118" name="Footer Placeholder 5">
            <a:extLst>
              <a:ext uri="{FF2B5EF4-FFF2-40B4-BE49-F238E27FC236}">
                <a16:creationId xmlns:a16="http://schemas.microsoft.com/office/drawing/2014/main" id="{69CD6DB2-7E00-4A69-9342-C6EB03AF0F9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0119" name="Slide Number Placeholder 6">
            <a:extLst>
              <a:ext uri="{FF2B5EF4-FFF2-40B4-BE49-F238E27FC236}">
                <a16:creationId xmlns:a16="http://schemas.microsoft.com/office/drawing/2014/main" id="{8F54BD92-3E87-4142-B134-1C80263183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FFF7DCF-0299-4461-9857-B9F9220C4B70}" type="slidenum">
              <a:rPr lang="en-US" altLang="nl-NL" sz="1200" smtClean="0"/>
              <a:pPr/>
              <a:t>25</a:t>
            </a:fld>
            <a:endParaRPr lang="en-US" altLang="nl-NL" sz="1200"/>
          </a:p>
        </p:txBody>
      </p:sp>
    </p:spTree>
    <p:extLst>
      <p:ext uri="{BB962C8B-B14F-4D97-AF65-F5344CB8AC3E}">
        <p14:creationId xmlns:p14="http://schemas.microsoft.com/office/powerpoint/2010/main" val="3799534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0A0E9A74-AF48-49FE-8122-2C1E9510904E}"/>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861573FC-AA5C-489C-A836-DBE48C913B3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57348" name="Header Placeholder 3">
            <a:extLst>
              <a:ext uri="{FF2B5EF4-FFF2-40B4-BE49-F238E27FC236}">
                <a16:creationId xmlns:a16="http://schemas.microsoft.com/office/drawing/2014/main" id="{8C964C2F-DAB1-4533-BA31-20580C87DC51}"/>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57349" name="Date Placeholder 4">
            <a:extLst>
              <a:ext uri="{FF2B5EF4-FFF2-40B4-BE49-F238E27FC236}">
                <a16:creationId xmlns:a16="http://schemas.microsoft.com/office/drawing/2014/main" id="{F44A94B3-54AE-45B9-BB42-38A1EAB79C82}"/>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8E53FED-464D-4094-B8EE-CD21511F57E6}" type="datetime1">
              <a:rPr lang="en-US" altLang="nl-NL" sz="1200" smtClean="0"/>
              <a:pPr/>
              <a:t>9/17/2018</a:t>
            </a:fld>
            <a:endParaRPr lang="en-US" altLang="nl-NL" sz="1200"/>
          </a:p>
        </p:txBody>
      </p:sp>
      <p:sp>
        <p:nvSpPr>
          <p:cNvPr id="57350" name="Footer Placeholder 5">
            <a:extLst>
              <a:ext uri="{FF2B5EF4-FFF2-40B4-BE49-F238E27FC236}">
                <a16:creationId xmlns:a16="http://schemas.microsoft.com/office/drawing/2014/main" id="{385AC2D5-B2C5-4985-BF51-A088220C9E62}"/>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57351" name="Slide Number Placeholder 6">
            <a:extLst>
              <a:ext uri="{FF2B5EF4-FFF2-40B4-BE49-F238E27FC236}">
                <a16:creationId xmlns:a16="http://schemas.microsoft.com/office/drawing/2014/main" id="{A90AE1A8-F89F-419A-BE73-48AFA6EB27D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6CC838A-1C0C-46E3-93B1-73560BA660ED}" type="slidenum">
              <a:rPr lang="en-US" altLang="nl-NL" sz="1200" smtClean="0"/>
              <a:pPr/>
              <a:t>26</a:t>
            </a:fld>
            <a:endParaRPr lang="en-US" altLang="nl-NL" sz="1200"/>
          </a:p>
        </p:txBody>
      </p:sp>
    </p:spTree>
    <p:extLst>
      <p:ext uri="{BB962C8B-B14F-4D97-AF65-F5344CB8AC3E}">
        <p14:creationId xmlns:p14="http://schemas.microsoft.com/office/powerpoint/2010/main" val="3358001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72CD4EF5-C880-4095-84F7-4A8097D82A17}"/>
              </a:ext>
            </a:extLst>
          </p:cNvPr>
          <p:cNvSpPr>
            <a:spLocks noGrp="1" noRot="1" noChangeAspect="1" noChangeArrowheads="1" noTextEdit="1"/>
          </p:cNvSpPr>
          <p:nvPr>
            <p:ph type="sldImg"/>
          </p:nvPr>
        </p:nvSpPr>
        <p:spPr>
          <a:ln/>
        </p:spPr>
      </p:sp>
      <p:sp>
        <p:nvSpPr>
          <p:cNvPr id="59395" name="Notes Placeholder 2">
            <a:extLst>
              <a:ext uri="{FF2B5EF4-FFF2-40B4-BE49-F238E27FC236}">
                <a16:creationId xmlns:a16="http://schemas.microsoft.com/office/drawing/2014/main" id="{726B06F9-0AB9-4DA2-BC8C-68B4781D59C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59396" name="Header Placeholder 3">
            <a:extLst>
              <a:ext uri="{FF2B5EF4-FFF2-40B4-BE49-F238E27FC236}">
                <a16:creationId xmlns:a16="http://schemas.microsoft.com/office/drawing/2014/main" id="{CF288063-1E1B-4D1B-970D-1A8B303CE21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59397" name="Date Placeholder 4">
            <a:extLst>
              <a:ext uri="{FF2B5EF4-FFF2-40B4-BE49-F238E27FC236}">
                <a16:creationId xmlns:a16="http://schemas.microsoft.com/office/drawing/2014/main" id="{19BD7CA1-8145-40C8-AE28-C40CA221B719}"/>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C1D19759-74BC-4A72-9214-1E2939D6299D}" type="datetime1">
              <a:rPr lang="en-US" altLang="nl-NL" sz="1200" smtClean="0"/>
              <a:pPr/>
              <a:t>9/17/2018</a:t>
            </a:fld>
            <a:endParaRPr lang="en-US" altLang="nl-NL" sz="1200"/>
          </a:p>
        </p:txBody>
      </p:sp>
      <p:sp>
        <p:nvSpPr>
          <p:cNvPr id="59398" name="Footer Placeholder 5">
            <a:extLst>
              <a:ext uri="{FF2B5EF4-FFF2-40B4-BE49-F238E27FC236}">
                <a16:creationId xmlns:a16="http://schemas.microsoft.com/office/drawing/2014/main" id="{0186FE7C-171F-4599-B420-AF88E69FF2B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59399" name="Slide Number Placeholder 6">
            <a:extLst>
              <a:ext uri="{FF2B5EF4-FFF2-40B4-BE49-F238E27FC236}">
                <a16:creationId xmlns:a16="http://schemas.microsoft.com/office/drawing/2014/main" id="{1E533B6E-2030-45CE-AD5D-09111BAABED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9E0D23D8-FAAF-487D-A75A-59F6F0A993E8}" type="slidenum">
              <a:rPr lang="en-US" altLang="nl-NL" sz="1200" smtClean="0"/>
              <a:pPr/>
              <a:t>27</a:t>
            </a:fld>
            <a:endParaRPr lang="en-US" altLang="nl-NL" sz="1200"/>
          </a:p>
        </p:txBody>
      </p:sp>
    </p:spTree>
    <p:extLst>
      <p:ext uri="{BB962C8B-B14F-4D97-AF65-F5344CB8AC3E}">
        <p14:creationId xmlns:p14="http://schemas.microsoft.com/office/powerpoint/2010/main" val="2387245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9341F4B6-8A6A-4B69-BB42-4546A258AF30}"/>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49E6A95D-1501-4E73-8983-02C2388293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90116" name="Header Placeholder 3">
            <a:extLst>
              <a:ext uri="{FF2B5EF4-FFF2-40B4-BE49-F238E27FC236}">
                <a16:creationId xmlns:a16="http://schemas.microsoft.com/office/drawing/2014/main" id="{E6F3DAE5-85B0-4F69-8705-40B2D41EF5F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0117" name="Date Placeholder 4">
            <a:extLst>
              <a:ext uri="{FF2B5EF4-FFF2-40B4-BE49-F238E27FC236}">
                <a16:creationId xmlns:a16="http://schemas.microsoft.com/office/drawing/2014/main" id="{F976F9A6-3C61-457F-83EB-2255BC81331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1A9E8BA-18DE-485F-9A10-28985136B16D}" type="datetime1">
              <a:rPr lang="en-US" altLang="nl-NL" sz="1200" smtClean="0"/>
              <a:pPr/>
              <a:t>9/17/2018</a:t>
            </a:fld>
            <a:endParaRPr lang="en-US" altLang="nl-NL" sz="1200"/>
          </a:p>
        </p:txBody>
      </p:sp>
      <p:sp>
        <p:nvSpPr>
          <p:cNvPr id="90118" name="Footer Placeholder 5">
            <a:extLst>
              <a:ext uri="{FF2B5EF4-FFF2-40B4-BE49-F238E27FC236}">
                <a16:creationId xmlns:a16="http://schemas.microsoft.com/office/drawing/2014/main" id="{69CD6DB2-7E00-4A69-9342-C6EB03AF0F9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0119" name="Slide Number Placeholder 6">
            <a:extLst>
              <a:ext uri="{FF2B5EF4-FFF2-40B4-BE49-F238E27FC236}">
                <a16:creationId xmlns:a16="http://schemas.microsoft.com/office/drawing/2014/main" id="{8F54BD92-3E87-4142-B134-1C80263183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FFF7DCF-0299-4461-9857-B9F9220C4B70}" type="slidenum">
              <a:rPr lang="en-US" altLang="nl-NL" sz="1200" smtClean="0"/>
              <a:pPr/>
              <a:t>28</a:t>
            </a:fld>
            <a:endParaRPr lang="en-US" altLang="nl-NL" sz="1200"/>
          </a:p>
        </p:txBody>
      </p:sp>
    </p:spTree>
    <p:extLst>
      <p:ext uri="{BB962C8B-B14F-4D97-AF65-F5344CB8AC3E}">
        <p14:creationId xmlns:p14="http://schemas.microsoft.com/office/powerpoint/2010/main" val="3563456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6C53C1F4-2ED8-4644-9719-812E3231B5CA}"/>
              </a:ext>
            </a:extLst>
          </p:cNvPr>
          <p:cNvSpPr>
            <a:spLocks noGrp="1" noRot="1" noChangeAspect="1" noChangeArrowheads="1" noTextEdit="1"/>
          </p:cNvSpPr>
          <p:nvPr>
            <p:ph type="sldImg"/>
          </p:nvPr>
        </p:nvSpPr>
        <p:spPr>
          <a:ln/>
        </p:spPr>
      </p:sp>
      <p:sp>
        <p:nvSpPr>
          <p:cNvPr id="63491" name="Notes Placeholder 2">
            <a:extLst>
              <a:ext uri="{FF2B5EF4-FFF2-40B4-BE49-F238E27FC236}">
                <a16:creationId xmlns:a16="http://schemas.microsoft.com/office/drawing/2014/main" id="{D7760618-9598-430E-B90B-DED30A94959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63492" name="Header Placeholder 3">
            <a:extLst>
              <a:ext uri="{FF2B5EF4-FFF2-40B4-BE49-F238E27FC236}">
                <a16:creationId xmlns:a16="http://schemas.microsoft.com/office/drawing/2014/main" id="{38E1C03F-01C0-4D73-88F8-AC51C8B9A00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63493" name="Date Placeholder 4">
            <a:extLst>
              <a:ext uri="{FF2B5EF4-FFF2-40B4-BE49-F238E27FC236}">
                <a16:creationId xmlns:a16="http://schemas.microsoft.com/office/drawing/2014/main" id="{933927AA-EE95-4D8E-96B9-85C2239DA2CE}"/>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EEA0CA45-1923-401E-82F2-1E4167E21268}" type="datetime1">
              <a:rPr lang="en-US" altLang="nl-NL" sz="1200" smtClean="0"/>
              <a:pPr/>
              <a:t>9/17/2018</a:t>
            </a:fld>
            <a:endParaRPr lang="en-US" altLang="nl-NL" sz="1200"/>
          </a:p>
        </p:txBody>
      </p:sp>
      <p:sp>
        <p:nvSpPr>
          <p:cNvPr id="63494" name="Footer Placeholder 5">
            <a:extLst>
              <a:ext uri="{FF2B5EF4-FFF2-40B4-BE49-F238E27FC236}">
                <a16:creationId xmlns:a16="http://schemas.microsoft.com/office/drawing/2014/main" id="{42D84B00-70F1-4F2C-9FDD-64F1E26EE097}"/>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63495" name="Slide Number Placeholder 6">
            <a:extLst>
              <a:ext uri="{FF2B5EF4-FFF2-40B4-BE49-F238E27FC236}">
                <a16:creationId xmlns:a16="http://schemas.microsoft.com/office/drawing/2014/main" id="{68D24A50-D50C-4653-AC41-9AF76735FB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22568A04-2099-4270-9FD4-3F04AEAAAEB1}" type="slidenum">
              <a:rPr lang="en-US" altLang="nl-NL" sz="1200" smtClean="0"/>
              <a:pPr/>
              <a:t>29</a:t>
            </a:fld>
            <a:endParaRPr lang="en-US" altLang="nl-NL" sz="1200"/>
          </a:p>
        </p:txBody>
      </p:sp>
    </p:spTree>
    <p:extLst>
      <p:ext uri="{BB962C8B-B14F-4D97-AF65-F5344CB8AC3E}">
        <p14:creationId xmlns:p14="http://schemas.microsoft.com/office/powerpoint/2010/main" val="2318507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FF2A0BE3-E7E9-4EE3-8C19-7E87705EE9CD}"/>
              </a:ext>
            </a:extLst>
          </p:cNvPr>
          <p:cNvSpPr>
            <a:spLocks noGrp="1" noRot="1" noChangeAspect="1" noChangeArrowheads="1" noTextEdit="1"/>
          </p:cNvSpPr>
          <p:nvPr>
            <p:ph type="sldImg"/>
          </p:nvPr>
        </p:nvSpPr>
        <p:spPr>
          <a:ln/>
        </p:spPr>
      </p:sp>
      <p:sp>
        <p:nvSpPr>
          <p:cNvPr id="65539" name="Notes Placeholder 2">
            <a:extLst>
              <a:ext uri="{FF2B5EF4-FFF2-40B4-BE49-F238E27FC236}">
                <a16:creationId xmlns:a16="http://schemas.microsoft.com/office/drawing/2014/main" id="{0268875C-9EAA-45EE-82DC-4B79723BA9C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dirty="0" err="1"/>
              <a:t>Letop</a:t>
            </a:r>
            <a:r>
              <a:rPr lang="nl-NL" altLang="nl-NL" dirty="0"/>
              <a:t> dat hier niet 1 bij opgeteld wordt. </a:t>
            </a:r>
          </a:p>
        </p:txBody>
      </p:sp>
      <p:sp>
        <p:nvSpPr>
          <p:cNvPr id="65540" name="Header Placeholder 3">
            <a:extLst>
              <a:ext uri="{FF2B5EF4-FFF2-40B4-BE49-F238E27FC236}">
                <a16:creationId xmlns:a16="http://schemas.microsoft.com/office/drawing/2014/main" id="{81FC9631-2903-4527-BF00-1978C5FC24E8}"/>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65541" name="Date Placeholder 4">
            <a:extLst>
              <a:ext uri="{FF2B5EF4-FFF2-40B4-BE49-F238E27FC236}">
                <a16:creationId xmlns:a16="http://schemas.microsoft.com/office/drawing/2014/main" id="{310E83C3-CC7F-4DC4-A1C7-388C6BD36072}"/>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5DE7665E-7AC3-437C-BA18-368E29618A6C}" type="datetime1">
              <a:rPr lang="en-US" altLang="nl-NL" sz="1200" smtClean="0"/>
              <a:pPr/>
              <a:t>9/17/2018</a:t>
            </a:fld>
            <a:endParaRPr lang="en-US" altLang="nl-NL" sz="1200"/>
          </a:p>
        </p:txBody>
      </p:sp>
      <p:sp>
        <p:nvSpPr>
          <p:cNvPr id="65542" name="Footer Placeholder 5">
            <a:extLst>
              <a:ext uri="{FF2B5EF4-FFF2-40B4-BE49-F238E27FC236}">
                <a16:creationId xmlns:a16="http://schemas.microsoft.com/office/drawing/2014/main" id="{3E13B410-E18B-458D-A298-0277997A77E9}"/>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65543" name="Slide Number Placeholder 6">
            <a:extLst>
              <a:ext uri="{FF2B5EF4-FFF2-40B4-BE49-F238E27FC236}">
                <a16:creationId xmlns:a16="http://schemas.microsoft.com/office/drawing/2014/main" id="{04BED37B-FC35-426F-B4A6-3368C2668B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FEDC4925-BD5A-489A-B2EF-CE1CAFE3809E}" type="slidenum">
              <a:rPr lang="en-US" altLang="nl-NL" sz="1200" smtClean="0"/>
              <a:pPr/>
              <a:t>30</a:t>
            </a:fld>
            <a:endParaRPr lang="en-US" altLang="nl-NL" sz="1200"/>
          </a:p>
        </p:txBody>
      </p:sp>
    </p:spTree>
    <p:extLst>
      <p:ext uri="{BB962C8B-B14F-4D97-AF65-F5344CB8AC3E}">
        <p14:creationId xmlns:p14="http://schemas.microsoft.com/office/powerpoint/2010/main" val="63945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81B4225E-6CC5-424D-AFFE-EDB3FEFCB9DD}"/>
              </a:ext>
            </a:extLst>
          </p:cNvPr>
          <p:cNvSpPr>
            <a:spLocks noGrp="1" noRot="1" noChangeAspect="1" noChangeArrowheads="1" noTextEdit="1"/>
          </p:cNvSpPr>
          <p:nvPr>
            <p:ph type="sldImg"/>
          </p:nvPr>
        </p:nvSpPr>
        <p:spPr>
          <a:ln/>
        </p:spPr>
      </p:sp>
      <p:sp>
        <p:nvSpPr>
          <p:cNvPr id="67587" name="Notes Placeholder 2">
            <a:extLst>
              <a:ext uri="{FF2B5EF4-FFF2-40B4-BE49-F238E27FC236}">
                <a16:creationId xmlns:a16="http://schemas.microsoft.com/office/drawing/2014/main" id="{FEF0867C-BFC1-4052-BE4B-92DADB0244B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67588" name="Header Placeholder 3">
            <a:extLst>
              <a:ext uri="{FF2B5EF4-FFF2-40B4-BE49-F238E27FC236}">
                <a16:creationId xmlns:a16="http://schemas.microsoft.com/office/drawing/2014/main" id="{95297B7F-D782-4282-BE44-D37BDBD11A8E}"/>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67589" name="Date Placeholder 4">
            <a:extLst>
              <a:ext uri="{FF2B5EF4-FFF2-40B4-BE49-F238E27FC236}">
                <a16:creationId xmlns:a16="http://schemas.microsoft.com/office/drawing/2014/main" id="{072838A5-280A-48F2-86F8-2B9928FD0707}"/>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DE946B9-DBA6-4F18-93A1-1DD604B819B6}" type="datetime1">
              <a:rPr lang="en-US" altLang="nl-NL" sz="1200" smtClean="0"/>
              <a:pPr/>
              <a:t>9/17/2018</a:t>
            </a:fld>
            <a:endParaRPr lang="en-US" altLang="nl-NL" sz="1200"/>
          </a:p>
        </p:txBody>
      </p:sp>
      <p:sp>
        <p:nvSpPr>
          <p:cNvPr id="67590" name="Footer Placeholder 5">
            <a:extLst>
              <a:ext uri="{FF2B5EF4-FFF2-40B4-BE49-F238E27FC236}">
                <a16:creationId xmlns:a16="http://schemas.microsoft.com/office/drawing/2014/main" id="{DE517EA9-8DA6-427A-858D-A938AC5CFDEA}"/>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67591" name="Slide Number Placeholder 6">
            <a:extLst>
              <a:ext uri="{FF2B5EF4-FFF2-40B4-BE49-F238E27FC236}">
                <a16:creationId xmlns:a16="http://schemas.microsoft.com/office/drawing/2014/main" id="{80696B35-F21B-4F9E-96B8-E2CD111852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C251EFB-AC0B-4F05-883D-3BC871711D9A}" type="slidenum">
              <a:rPr lang="en-US" altLang="nl-NL" sz="1200" smtClean="0"/>
              <a:pPr/>
              <a:t>31</a:t>
            </a:fld>
            <a:endParaRPr lang="en-US" altLang="nl-NL" sz="1200"/>
          </a:p>
        </p:txBody>
      </p:sp>
    </p:spTree>
    <p:extLst>
      <p:ext uri="{BB962C8B-B14F-4D97-AF65-F5344CB8AC3E}">
        <p14:creationId xmlns:p14="http://schemas.microsoft.com/office/powerpoint/2010/main" val="3790781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930D257E-D473-4096-A972-6C24A5EACFD3}"/>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8021AA6E-3311-4FB3-8687-F3C8A84BC2C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12292" name="Header Placeholder 3">
            <a:extLst>
              <a:ext uri="{FF2B5EF4-FFF2-40B4-BE49-F238E27FC236}">
                <a16:creationId xmlns:a16="http://schemas.microsoft.com/office/drawing/2014/main" id="{0D66E8A4-84A1-468A-AF86-9147CFD427B1}"/>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12293" name="Date Placeholder 4">
            <a:extLst>
              <a:ext uri="{FF2B5EF4-FFF2-40B4-BE49-F238E27FC236}">
                <a16:creationId xmlns:a16="http://schemas.microsoft.com/office/drawing/2014/main" id="{259C76B1-5F80-4FFB-93FF-1B27C07D372B}"/>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DCF07232-4092-4C4D-BB52-8EF49853E386}" type="datetime1">
              <a:rPr lang="en-US" altLang="nl-NL" sz="1200" smtClean="0"/>
              <a:pPr/>
              <a:t>9/17/2018</a:t>
            </a:fld>
            <a:endParaRPr lang="en-US" altLang="nl-NL" sz="1200"/>
          </a:p>
        </p:txBody>
      </p:sp>
      <p:sp>
        <p:nvSpPr>
          <p:cNvPr id="12294" name="Footer Placeholder 5">
            <a:extLst>
              <a:ext uri="{FF2B5EF4-FFF2-40B4-BE49-F238E27FC236}">
                <a16:creationId xmlns:a16="http://schemas.microsoft.com/office/drawing/2014/main" id="{6F0B9A7C-3621-467A-84E5-151854B36090}"/>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12295" name="Slide Number Placeholder 6">
            <a:extLst>
              <a:ext uri="{FF2B5EF4-FFF2-40B4-BE49-F238E27FC236}">
                <a16:creationId xmlns:a16="http://schemas.microsoft.com/office/drawing/2014/main" id="{CF34F909-213C-4640-9D5D-2E5D9230DDB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8ACC0CFD-2535-4933-90C1-A351861F38CC}" type="slidenum">
              <a:rPr lang="en-US" altLang="nl-NL" sz="1200" smtClean="0"/>
              <a:pPr/>
              <a:t>5</a:t>
            </a:fld>
            <a:endParaRPr lang="en-US" altLang="nl-NL" sz="1200"/>
          </a:p>
        </p:txBody>
      </p:sp>
    </p:spTree>
    <p:extLst>
      <p:ext uri="{BB962C8B-B14F-4D97-AF65-F5344CB8AC3E}">
        <p14:creationId xmlns:p14="http://schemas.microsoft.com/office/powerpoint/2010/main" val="4278606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BA1B1588-C75B-4C2C-A9DC-58E096AFDE66}"/>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D611C813-55C6-4457-91C3-C6F621D9C8D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69636" name="Header Placeholder 3">
            <a:extLst>
              <a:ext uri="{FF2B5EF4-FFF2-40B4-BE49-F238E27FC236}">
                <a16:creationId xmlns:a16="http://schemas.microsoft.com/office/drawing/2014/main" id="{F518E350-EB77-451B-B64F-BF28A582E68A}"/>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69637" name="Date Placeholder 4">
            <a:extLst>
              <a:ext uri="{FF2B5EF4-FFF2-40B4-BE49-F238E27FC236}">
                <a16:creationId xmlns:a16="http://schemas.microsoft.com/office/drawing/2014/main" id="{EB4921C0-DFAD-4BB5-A3A0-7DCBAFE3C682}"/>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FAC65F73-765D-4C14-9890-B2A2A54E77E4}" type="datetime1">
              <a:rPr lang="en-US" altLang="nl-NL" sz="1200" smtClean="0"/>
              <a:pPr/>
              <a:t>9/17/2018</a:t>
            </a:fld>
            <a:endParaRPr lang="en-US" altLang="nl-NL" sz="1200"/>
          </a:p>
        </p:txBody>
      </p:sp>
      <p:sp>
        <p:nvSpPr>
          <p:cNvPr id="69638" name="Footer Placeholder 5">
            <a:extLst>
              <a:ext uri="{FF2B5EF4-FFF2-40B4-BE49-F238E27FC236}">
                <a16:creationId xmlns:a16="http://schemas.microsoft.com/office/drawing/2014/main" id="{0F46DE07-1ABF-4406-AE73-90E5FB80D8C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69639" name="Slide Number Placeholder 6">
            <a:extLst>
              <a:ext uri="{FF2B5EF4-FFF2-40B4-BE49-F238E27FC236}">
                <a16:creationId xmlns:a16="http://schemas.microsoft.com/office/drawing/2014/main" id="{53A3FF5D-33CB-40F8-B647-E4B2DBB0EC0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94DC6ED8-0D76-45C1-93DB-BB819BEA7BA4}" type="slidenum">
              <a:rPr lang="en-US" altLang="nl-NL" sz="1200" smtClean="0"/>
              <a:pPr/>
              <a:t>32</a:t>
            </a:fld>
            <a:endParaRPr lang="en-US" altLang="nl-NL" sz="1200"/>
          </a:p>
        </p:txBody>
      </p:sp>
    </p:spTree>
    <p:extLst>
      <p:ext uri="{BB962C8B-B14F-4D97-AF65-F5344CB8AC3E}">
        <p14:creationId xmlns:p14="http://schemas.microsoft.com/office/powerpoint/2010/main" val="1423543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9341F4B6-8A6A-4B69-BB42-4546A258AF30}"/>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49E6A95D-1501-4E73-8983-02C2388293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90116" name="Header Placeholder 3">
            <a:extLst>
              <a:ext uri="{FF2B5EF4-FFF2-40B4-BE49-F238E27FC236}">
                <a16:creationId xmlns:a16="http://schemas.microsoft.com/office/drawing/2014/main" id="{E6F3DAE5-85B0-4F69-8705-40B2D41EF5F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0117" name="Date Placeholder 4">
            <a:extLst>
              <a:ext uri="{FF2B5EF4-FFF2-40B4-BE49-F238E27FC236}">
                <a16:creationId xmlns:a16="http://schemas.microsoft.com/office/drawing/2014/main" id="{F976F9A6-3C61-457F-83EB-2255BC81331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1A9E8BA-18DE-485F-9A10-28985136B16D}" type="datetime1">
              <a:rPr lang="en-US" altLang="nl-NL" sz="1200" smtClean="0"/>
              <a:pPr/>
              <a:t>9/17/2018</a:t>
            </a:fld>
            <a:endParaRPr lang="en-US" altLang="nl-NL" sz="1200"/>
          </a:p>
        </p:txBody>
      </p:sp>
      <p:sp>
        <p:nvSpPr>
          <p:cNvPr id="90118" name="Footer Placeholder 5">
            <a:extLst>
              <a:ext uri="{FF2B5EF4-FFF2-40B4-BE49-F238E27FC236}">
                <a16:creationId xmlns:a16="http://schemas.microsoft.com/office/drawing/2014/main" id="{69CD6DB2-7E00-4A69-9342-C6EB03AF0F9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0119" name="Slide Number Placeholder 6">
            <a:extLst>
              <a:ext uri="{FF2B5EF4-FFF2-40B4-BE49-F238E27FC236}">
                <a16:creationId xmlns:a16="http://schemas.microsoft.com/office/drawing/2014/main" id="{8F54BD92-3E87-4142-B134-1C80263183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FFF7DCF-0299-4461-9857-B9F9220C4B70}" type="slidenum">
              <a:rPr lang="en-US" altLang="nl-NL" sz="1200" smtClean="0"/>
              <a:pPr/>
              <a:t>33</a:t>
            </a:fld>
            <a:endParaRPr lang="en-US" altLang="nl-NL" sz="1200"/>
          </a:p>
        </p:txBody>
      </p:sp>
    </p:spTree>
    <p:extLst>
      <p:ext uri="{BB962C8B-B14F-4D97-AF65-F5344CB8AC3E}">
        <p14:creationId xmlns:p14="http://schemas.microsoft.com/office/powerpoint/2010/main" val="273421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1D707889-D9CD-479E-9422-1EA4A3626E35}"/>
              </a:ext>
            </a:extLst>
          </p:cNvPr>
          <p:cNvSpPr>
            <a:spLocks noGrp="1" noRot="1" noChangeAspect="1" noChangeArrowheads="1" noTextEdit="1"/>
          </p:cNvSpPr>
          <p:nvPr>
            <p:ph type="sldImg"/>
          </p:nvPr>
        </p:nvSpPr>
        <p:spPr>
          <a:ln/>
        </p:spPr>
      </p:sp>
      <p:sp>
        <p:nvSpPr>
          <p:cNvPr id="73731" name="Notes Placeholder 2">
            <a:extLst>
              <a:ext uri="{FF2B5EF4-FFF2-40B4-BE49-F238E27FC236}">
                <a16:creationId xmlns:a16="http://schemas.microsoft.com/office/drawing/2014/main" id="{F58DFCFF-BFD2-4B4D-A796-909C813DB4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73732" name="Header Placeholder 3">
            <a:extLst>
              <a:ext uri="{FF2B5EF4-FFF2-40B4-BE49-F238E27FC236}">
                <a16:creationId xmlns:a16="http://schemas.microsoft.com/office/drawing/2014/main" id="{1095D8D6-4CC3-455F-9DAD-3F617A14AB4E}"/>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73733" name="Date Placeholder 4">
            <a:extLst>
              <a:ext uri="{FF2B5EF4-FFF2-40B4-BE49-F238E27FC236}">
                <a16:creationId xmlns:a16="http://schemas.microsoft.com/office/drawing/2014/main" id="{8425C618-4AE6-4D48-BB2C-7A5564B39E67}"/>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6953F8D2-CD58-4F1C-9D30-E5E6ADD28C05}" type="datetime1">
              <a:rPr lang="en-US" altLang="nl-NL" sz="1200" smtClean="0"/>
              <a:pPr/>
              <a:t>9/17/2018</a:t>
            </a:fld>
            <a:endParaRPr lang="en-US" altLang="nl-NL" sz="1200"/>
          </a:p>
        </p:txBody>
      </p:sp>
      <p:sp>
        <p:nvSpPr>
          <p:cNvPr id="73734" name="Footer Placeholder 5">
            <a:extLst>
              <a:ext uri="{FF2B5EF4-FFF2-40B4-BE49-F238E27FC236}">
                <a16:creationId xmlns:a16="http://schemas.microsoft.com/office/drawing/2014/main" id="{B32A720E-9451-49F6-82EB-66C034A5612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73735" name="Slide Number Placeholder 6">
            <a:extLst>
              <a:ext uri="{FF2B5EF4-FFF2-40B4-BE49-F238E27FC236}">
                <a16:creationId xmlns:a16="http://schemas.microsoft.com/office/drawing/2014/main" id="{DD53B6C6-BF6D-4AE8-8620-CF89A8922B3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06C3981B-BE7F-4222-B303-3751D75F8448}" type="slidenum">
              <a:rPr lang="en-US" altLang="nl-NL" sz="1200" smtClean="0"/>
              <a:pPr/>
              <a:t>34</a:t>
            </a:fld>
            <a:endParaRPr lang="en-US" altLang="nl-NL" sz="1200"/>
          </a:p>
        </p:txBody>
      </p:sp>
    </p:spTree>
    <p:extLst>
      <p:ext uri="{BB962C8B-B14F-4D97-AF65-F5344CB8AC3E}">
        <p14:creationId xmlns:p14="http://schemas.microsoft.com/office/powerpoint/2010/main" val="1382912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7F2CA0BD-FE9F-447E-8480-98DA543E3360}"/>
              </a:ext>
            </a:extLst>
          </p:cNvPr>
          <p:cNvSpPr>
            <a:spLocks noGrp="1" noRot="1" noChangeAspect="1" noChangeArrowheads="1" noTextEdit="1"/>
          </p:cNvSpPr>
          <p:nvPr>
            <p:ph type="sldImg"/>
          </p:nvPr>
        </p:nvSpPr>
        <p:spPr>
          <a:ln/>
        </p:spPr>
      </p:sp>
      <p:sp>
        <p:nvSpPr>
          <p:cNvPr id="75779" name="Notes Placeholder 2">
            <a:extLst>
              <a:ext uri="{FF2B5EF4-FFF2-40B4-BE49-F238E27FC236}">
                <a16:creationId xmlns:a16="http://schemas.microsoft.com/office/drawing/2014/main" id="{9AE826B8-8B47-4B9A-81D1-91297B43E0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75780" name="Header Placeholder 3">
            <a:extLst>
              <a:ext uri="{FF2B5EF4-FFF2-40B4-BE49-F238E27FC236}">
                <a16:creationId xmlns:a16="http://schemas.microsoft.com/office/drawing/2014/main" id="{976CC5E4-41C6-4A30-9833-BA7849A6F6A3}"/>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75781" name="Date Placeholder 4">
            <a:extLst>
              <a:ext uri="{FF2B5EF4-FFF2-40B4-BE49-F238E27FC236}">
                <a16:creationId xmlns:a16="http://schemas.microsoft.com/office/drawing/2014/main" id="{6DF8AF2D-764A-444D-B365-961B5FD24EF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52DC6645-9CFC-41C2-9AFD-29EF0018A0F8}" type="datetime1">
              <a:rPr lang="en-US" altLang="nl-NL" sz="1200" smtClean="0"/>
              <a:pPr/>
              <a:t>9/17/2018</a:t>
            </a:fld>
            <a:endParaRPr lang="en-US" altLang="nl-NL" sz="1200"/>
          </a:p>
        </p:txBody>
      </p:sp>
      <p:sp>
        <p:nvSpPr>
          <p:cNvPr id="75782" name="Footer Placeholder 5">
            <a:extLst>
              <a:ext uri="{FF2B5EF4-FFF2-40B4-BE49-F238E27FC236}">
                <a16:creationId xmlns:a16="http://schemas.microsoft.com/office/drawing/2014/main" id="{A2D42940-A66D-428B-A591-CD7FFB75A63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75783" name="Slide Number Placeholder 6">
            <a:extLst>
              <a:ext uri="{FF2B5EF4-FFF2-40B4-BE49-F238E27FC236}">
                <a16:creationId xmlns:a16="http://schemas.microsoft.com/office/drawing/2014/main" id="{C53FF65C-A4AC-48B8-8061-B0AE1465D8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DC54B514-9ECB-4634-940C-79F50FB7CF01}" type="slidenum">
              <a:rPr lang="en-US" altLang="nl-NL" sz="1200" smtClean="0"/>
              <a:pPr/>
              <a:t>35</a:t>
            </a:fld>
            <a:endParaRPr lang="en-US" altLang="nl-NL" sz="1200"/>
          </a:p>
        </p:txBody>
      </p:sp>
    </p:spTree>
    <p:extLst>
      <p:ext uri="{BB962C8B-B14F-4D97-AF65-F5344CB8AC3E}">
        <p14:creationId xmlns:p14="http://schemas.microsoft.com/office/powerpoint/2010/main" val="3782820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F26A0305-D9B7-4B1A-B8DD-964A97F65CFA}"/>
              </a:ext>
            </a:extLst>
          </p:cNvPr>
          <p:cNvSpPr>
            <a:spLocks noGrp="1" noRot="1" noChangeAspect="1" noChangeArrowheads="1" noTextEdit="1"/>
          </p:cNvSpPr>
          <p:nvPr>
            <p:ph type="sldImg"/>
          </p:nvPr>
        </p:nvSpPr>
        <p:spPr>
          <a:ln/>
        </p:spPr>
      </p:sp>
      <p:sp>
        <p:nvSpPr>
          <p:cNvPr id="77827" name="Notes Placeholder 2">
            <a:extLst>
              <a:ext uri="{FF2B5EF4-FFF2-40B4-BE49-F238E27FC236}">
                <a16:creationId xmlns:a16="http://schemas.microsoft.com/office/drawing/2014/main" id="{D31BEDEC-3D42-483E-8BAD-C9A42C8C321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dirty="0"/>
              <a:t>Her hogen we op als de boel daadwerkelijk waar, omdat we niet zeker weten of de onderkant goedkomt, dus daarom springt hij als default. Want stel die or komt niks uit ben je de lul. </a:t>
            </a:r>
          </a:p>
        </p:txBody>
      </p:sp>
      <p:sp>
        <p:nvSpPr>
          <p:cNvPr id="77828" name="Header Placeholder 3">
            <a:extLst>
              <a:ext uri="{FF2B5EF4-FFF2-40B4-BE49-F238E27FC236}">
                <a16:creationId xmlns:a16="http://schemas.microsoft.com/office/drawing/2014/main" id="{88A6452A-B165-44D2-9F20-3EC1BFE05B7F}"/>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77829" name="Date Placeholder 4">
            <a:extLst>
              <a:ext uri="{FF2B5EF4-FFF2-40B4-BE49-F238E27FC236}">
                <a16:creationId xmlns:a16="http://schemas.microsoft.com/office/drawing/2014/main" id="{75126BD7-EE44-4DB0-AA2F-2754D8098276}"/>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D4AC3C5F-B58F-463A-9FB8-E2384D53A37C}" type="datetime1">
              <a:rPr lang="en-US" altLang="nl-NL" sz="1200" smtClean="0"/>
              <a:pPr/>
              <a:t>9/17/2018</a:t>
            </a:fld>
            <a:endParaRPr lang="en-US" altLang="nl-NL" sz="1200"/>
          </a:p>
        </p:txBody>
      </p:sp>
      <p:sp>
        <p:nvSpPr>
          <p:cNvPr id="77830" name="Footer Placeholder 5">
            <a:extLst>
              <a:ext uri="{FF2B5EF4-FFF2-40B4-BE49-F238E27FC236}">
                <a16:creationId xmlns:a16="http://schemas.microsoft.com/office/drawing/2014/main" id="{9D6F4567-7E79-4941-9E93-83B1CD4B119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77831" name="Slide Number Placeholder 6">
            <a:extLst>
              <a:ext uri="{FF2B5EF4-FFF2-40B4-BE49-F238E27FC236}">
                <a16:creationId xmlns:a16="http://schemas.microsoft.com/office/drawing/2014/main" id="{4C4D19CC-730D-4376-AE74-B8AF3430054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2C1EBE4-354A-429A-AA9F-0021CE5DED36}" type="slidenum">
              <a:rPr lang="en-US" altLang="nl-NL" sz="1200" smtClean="0"/>
              <a:pPr/>
              <a:t>36</a:t>
            </a:fld>
            <a:endParaRPr lang="en-US" altLang="nl-NL" sz="1200"/>
          </a:p>
        </p:txBody>
      </p:sp>
    </p:spTree>
    <p:extLst>
      <p:ext uri="{BB962C8B-B14F-4D97-AF65-F5344CB8AC3E}">
        <p14:creationId xmlns:p14="http://schemas.microsoft.com/office/powerpoint/2010/main" val="3863797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9341F4B6-8A6A-4B69-BB42-4546A258AF30}"/>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49E6A95D-1501-4E73-8983-02C2388293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90116" name="Header Placeholder 3">
            <a:extLst>
              <a:ext uri="{FF2B5EF4-FFF2-40B4-BE49-F238E27FC236}">
                <a16:creationId xmlns:a16="http://schemas.microsoft.com/office/drawing/2014/main" id="{E6F3DAE5-85B0-4F69-8705-40B2D41EF5F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0117" name="Date Placeholder 4">
            <a:extLst>
              <a:ext uri="{FF2B5EF4-FFF2-40B4-BE49-F238E27FC236}">
                <a16:creationId xmlns:a16="http://schemas.microsoft.com/office/drawing/2014/main" id="{F976F9A6-3C61-457F-83EB-2255BC81331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1A9E8BA-18DE-485F-9A10-28985136B16D}" type="datetime1">
              <a:rPr lang="en-US" altLang="nl-NL" sz="1200" smtClean="0"/>
              <a:pPr/>
              <a:t>9/17/2018</a:t>
            </a:fld>
            <a:endParaRPr lang="en-US" altLang="nl-NL" sz="1200"/>
          </a:p>
        </p:txBody>
      </p:sp>
      <p:sp>
        <p:nvSpPr>
          <p:cNvPr id="90118" name="Footer Placeholder 5">
            <a:extLst>
              <a:ext uri="{FF2B5EF4-FFF2-40B4-BE49-F238E27FC236}">
                <a16:creationId xmlns:a16="http://schemas.microsoft.com/office/drawing/2014/main" id="{69CD6DB2-7E00-4A69-9342-C6EB03AF0F9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0119" name="Slide Number Placeholder 6">
            <a:extLst>
              <a:ext uri="{FF2B5EF4-FFF2-40B4-BE49-F238E27FC236}">
                <a16:creationId xmlns:a16="http://schemas.microsoft.com/office/drawing/2014/main" id="{8F54BD92-3E87-4142-B134-1C80263183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FFF7DCF-0299-4461-9857-B9F9220C4B70}" type="slidenum">
              <a:rPr lang="en-US" altLang="nl-NL" sz="1200" smtClean="0"/>
              <a:pPr/>
              <a:t>37</a:t>
            </a:fld>
            <a:endParaRPr lang="en-US" altLang="nl-NL" sz="1200"/>
          </a:p>
        </p:txBody>
      </p:sp>
    </p:spTree>
    <p:extLst>
      <p:ext uri="{BB962C8B-B14F-4D97-AF65-F5344CB8AC3E}">
        <p14:creationId xmlns:p14="http://schemas.microsoft.com/office/powerpoint/2010/main" val="1419622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307C267D-2DC8-4506-B7D2-66B7A5F97DB0}"/>
              </a:ext>
            </a:extLst>
          </p:cNvPr>
          <p:cNvSpPr>
            <a:spLocks noGrp="1" noRot="1" noChangeAspect="1" noChangeArrowheads="1" noTextEdit="1"/>
          </p:cNvSpPr>
          <p:nvPr>
            <p:ph type="sldImg"/>
          </p:nvPr>
        </p:nvSpPr>
        <p:spPr>
          <a:ln/>
        </p:spPr>
      </p:sp>
      <p:sp>
        <p:nvSpPr>
          <p:cNvPr id="81923" name="Notes Placeholder 2">
            <a:extLst>
              <a:ext uri="{FF2B5EF4-FFF2-40B4-BE49-F238E27FC236}">
                <a16:creationId xmlns:a16="http://schemas.microsoft.com/office/drawing/2014/main" id="{3592D4B9-8417-4817-9E2F-77D408EC07B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dirty="0"/>
              <a:t>Als je </a:t>
            </a:r>
          </a:p>
        </p:txBody>
      </p:sp>
      <p:sp>
        <p:nvSpPr>
          <p:cNvPr id="81924" name="Header Placeholder 3">
            <a:extLst>
              <a:ext uri="{FF2B5EF4-FFF2-40B4-BE49-F238E27FC236}">
                <a16:creationId xmlns:a16="http://schemas.microsoft.com/office/drawing/2014/main" id="{C7CCF99F-14D8-4EAD-841D-520DE732349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81925" name="Date Placeholder 4">
            <a:extLst>
              <a:ext uri="{FF2B5EF4-FFF2-40B4-BE49-F238E27FC236}">
                <a16:creationId xmlns:a16="http://schemas.microsoft.com/office/drawing/2014/main" id="{FE973FF9-30DF-451D-AA1A-6E5AA7B15B8E}"/>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8D1FF9BF-1332-4666-BDC4-573811D1D905}" type="datetime1">
              <a:rPr lang="en-US" altLang="nl-NL" sz="1200" smtClean="0"/>
              <a:pPr/>
              <a:t>9/17/2018</a:t>
            </a:fld>
            <a:endParaRPr lang="en-US" altLang="nl-NL" sz="1200"/>
          </a:p>
        </p:txBody>
      </p:sp>
      <p:sp>
        <p:nvSpPr>
          <p:cNvPr id="81926" name="Footer Placeholder 5">
            <a:extLst>
              <a:ext uri="{FF2B5EF4-FFF2-40B4-BE49-F238E27FC236}">
                <a16:creationId xmlns:a16="http://schemas.microsoft.com/office/drawing/2014/main" id="{17776E57-88F0-42A9-9D07-FCD04DC92B25}"/>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81927" name="Slide Number Placeholder 6">
            <a:extLst>
              <a:ext uri="{FF2B5EF4-FFF2-40B4-BE49-F238E27FC236}">
                <a16:creationId xmlns:a16="http://schemas.microsoft.com/office/drawing/2014/main" id="{2CEEDE5F-E9C9-46F0-97F5-8F862D01AC2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56120E59-536A-42BC-8610-4A803902F2B1}" type="slidenum">
              <a:rPr lang="en-US" altLang="nl-NL" sz="1200" smtClean="0"/>
              <a:pPr/>
              <a:t>38</a:t>
            </a:fld>
            <a:endParaRPr lang="en-US" altLang="nl-NL" sz="1200"/>
          </a:p>
        </p:txBody>
      </p:sp>
    </p:spTree>
    <p:extLst>
      <p:ext uri="{BB962C8B-B14F-4D97-AF65-F5344CB8AC3E}">
        <p14:creationId xmlns:p14="http://schemas.microsoft.com/office/powerpoint/2010/main" val="213351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F0120E0B-F18B-4CA5-BE7C-11F22EFA155C}"/>
              </a:ext>
            </a:extLst>
          </p:cNvPr>
          <p:cNvSpPr>
            <a:spLocks noGrp="1" noRot="1" noChangeAspect="1" noChangeArrowheads="1" noTextEdit="1"/>
          </p:cNvSpPr>
          <p:nvPr>
            <p:ph type="sldImg"/>
          </p:nvPr>
        </p:nvSpPr>
        <p:spPr>
          <a:ln/>
        </p:spPr>
      </p:sp>
      <p:sp>
        <p:nvSpPr>
          <p:cNvPr id="83971" name="Notes Placeholder 2">
            <a:extLst>
              <a:ext uri="{FF2B5EF4-FFF2-40B4-BE49-F238E27FC236}">
                <a16:creationId xmlns:a16="http://schemas.microsoft.com/office/drawing/2014/main" id="{17235976-B2E2-45AC-A3C9-0584C927AD7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83972" name="Header Placeholder 3">
            <a:extLst>
              <a:ext uri="{FF2B5EF4-FFF2-40B4-BE49-F238E27FC236}">
                <a16:creationId xmlns:a16="http://schemas.microsoft.com/office/drawing/2014/main" id="{6298D1F1-958C-4D20-BFAC-2E371B0C463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83973" name="Date Placeholder 4">
            <a:extLst>
              <a:ext uri="{FF2B5EF4-FFF2-40B4-BE49-F238E27FC236}">
                <a16:creationId xmlns:a16="http://schemas.microsoft.com/office/drawing/2014/main" id="{74E92527-3447-4852-8C20-DE7FD763B9D8}"/>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283704C5-C7D6-4DB7-8BFC-307A967CE966}" type="datetime1">
              <a:rPr lang="en-US" altLang="nl-NL" sz="1200" smtClean="0"/>
              <a:pPr/>
              <a:t>9/17/2018</a:t>
            </a:fld>
            <a:endParaRPr lang="en-US" altLang="nl-NL" sz="1200"/>
          </a:p>
        </p:txBody>
      </p:sp>
      <p:sp>
        <p:nvSpPr>
          <p:cNvPr id="83974" name="Footer Placeholder 5">
            <a:extLst>
              <a:ext uri="{FF2B5EF4-FFF2-40B4-BE49-F238E27FC236}">
                <a16:creationId xmlns:a16="http://schemas.microsoft.com/office/drawing/2014/main" id="{8841B472-57A9-4FDC-8653-3CAF9D80A96B}"/>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83975" name="Slide Number Placeholder 6">
            <a:extLst>
              <a:ext uri="{FF2B5EF4-FFF2-40B4-BE49-F238E27FC236}">
                <a16:creationId xmlns:a16="http://schemas.microsoft.com/office/drawing/2014/main" id="{27C58561-8624-44F8-AB38-7B9189FB379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DB31FD3D-6985-45EF-8CDA-EB6B3CB3E96A}" type="slidenum">
              <a:rPr lang="en-US" altLang="nl-NL" sz="1200" smtClean="0"/>
              <a:pPr/>
              <a:t>39</a:t>
            </a:fld>
            <a:endParaRPr lang="en-US" altLang="nl-NL" sz="1200"/>
          </a:p>
        </p:txBody>
      </p:sp>
    </p:spTree>
    <p:extLst>
      <p:ext uri="{BB962C8B-B14F-4D97-AF65-F5344CB8AC3E}">
        <p14:creationId xmlns:p14="http://schemas.microsoft.com/office/powerpoint/2010/main" val="2296697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D674C434-1B15-401D-AEC6-1D4C3D49EA43}"/>
              </a:ext>
            </a:extLst>
          </p:cNvPr>
          <p:cNvSpPr>
            <a:spLocks noGrp="1" noRot="1" noChangeAspect="1" noChangeArrowheads="1" noTextEdit="1"/>
          </p:cNvSpPr>
          <p:nvPr>
            <p:ph type="sldImg"/>
          </p:nvPr>
        </p:nvSpPr>
        <p:spPr>
          <a:ln/>
        </p:spPr>
      </p:sp>
      <p:sp>
        <p:nvSpPr>
          <p:cNvPr id="86019" name="Notes Placeholder 2">
            <a:extLst>
              <a:ext uri="{FF2B5EF4-FFF2-40B4-BE49-F238E27FC236}">
                <a16:creationId xmlns:a16="http://schemas.microsoft.com/office/drawing/2014/main" id="{A83301F2-0F90-40EC-A5F6-14F7E126E39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86020" name="Header Placeholder 3">
            <a:extLst>
              <a:ext uri="{FF2B5EF4-FFF2-40B4-BE49-F238E27FC236}">
                <a16:creationId xmlns:a16="http://schemas.microsoft.com/office/drawing/2014/main" id="{0DF030EA-5418-4275-9541-6963DA84EF45}"/>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86021" name="Date Placeholder 4">
            <a:extLst>
              <a:ext uri="{FF2B5EF4-FFF2-40B4-BE49-F238E27FC236}">
                <a16:creationId xmlns:a16="http://schemas.microsoft.com/office/drawing/2014/main" id="{DC69F2AF-22F0-43EE-B53C-3489A9F860EF}"/>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439FD026-9913-4E60-93E5-C9565A8566C8}" type="datetime1">
              <a:rPr lang="en-US" altLang="nl-NL" sz="1200" smtClean="0"/>
              <a:pPr/>
              <a:t>9/17/2018</a:t>
            </a:fld>
            <a:endParaRPr lang="en-US" altLang="nl-NL" sz="1200"/>
          </a:p>
        </p:txBody>
      </p:sp>
      <p:sp>
        <p:nvSpPr>
          <p:cNvPr id="86022" name="Footer Placeholder 5">
            <a:extLst>
              <a:ext uri="{FF2B5EF4-FFF2-40B4-BE49-F238E27FC236}">
                <a16:creationId xmlns:a16="http://schemas.microsoft.com/office/drawing/2014/main" id="{227899A5-0F0E-4979-81D1-DD02936CFDCA}"/>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86023" name="Slide Number Placeholder 6">
            <a:extLst>
              <a:ext uri="{FF2B5EF4-FFF2-40B4-BE49-F238E27FC236}">
                <a16:creationId xmlns:a16="http://schemas.microsoft.com/office/drawing/2014/main" id="{145228ED-3737-499F-B99D-BED638D8D31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E6A09A85-9ECA-4371-831B-1DC3F4524912}" type="slidenum">
              <a:rPr lang="en-US" altLang="nl-NL" sz="1200" smtClean="0"/>
              <a:pPr/>
              <a:t>40</a:t>
            </a:fld>
            <a:endParaRPr lang="en-US" altLang="nl-NL" sz="1200"/>
          </a:p>
        </p:txBody>
      </p:sp>
    </p:spTree>
    <p:extLst>
      <p:ext uri="{BB962C8B-B14F-4D97-AF65-F5344CB8AC3E}">
        <p14:creationId xmlns:p14="http://schemas.microsoft.com/office/powerpoint/2010/main" val="1572179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CECF7EC3-9CFC-452A-AEBC-505D9D185EC3}"/>
              </a:ext>
            </a:extLst>
          </p:cNvPr>
          <p:cNvSpPr>
            <a:spLocks noGrp="1" noRot="1" noChangeAspect="1" noChangeArrowheads="1" noTextEdit="1"/>
          </p:cNvSpPr>
          <p:nvPr>
            <p:ph type="sldImg"/>
          </p:nvPr>
        </p:nvSpPr>
        <p:spPr>
          <a:ln/>
        </p:spPr>
      </p:sp>
      <p:sp>
        <p:nvSpPr>
          <p:cNvPr id="88067" name="Notes Placeholder 2">
            <a:extLst>
              <a:ext uri="{FF2B5EF4-FFF2-40B4-BE49-F238E27FC236}">
                <a16:creationId xmlns:a16="http://schemas.microsoft.com/office/drawing/2014/main" id="{7056397F-5858-4689-B763-633E08A8741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88068" name="Header Placeholder 3">
            <a:extLst>
              <a:ext uri="{FF2B5EF4-FFF2-40B4-BE49-F238E27FC236}">
                <a16:creationId xmlns:a16="http://schemas.microsoft.com/office/drawing/2014/main" id="{97A3D602-CCC6-46C5-8349-3D83BDEFCE3D}"/>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88069" name="Date Placeholder 4">
            <a:extLst>
              <a:ext uri="{FF2B5EF4-FFF2-40B4-BE49-F238E27FC236}">
                <a16:creationId xmlns:a16="http://schemas.microsoft.com/office/drawing/2014/main" id="{F1ABA312-09FF-4049-8BF9-934348C9A386}"/>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53EC33A0-E26F-4E1C-9282-BA355549464A}" type="datetime1">
              <a:rPr lang="en-US" altLang="nl-NL" sz="1200" smtClean="0"/>
              <a:pPr/>
              <a:t>9/17/2018</a:t>
            </a:fld>
            <a:endParaRPr lang="en-US" altLang="nl-NL" sz="1200"/>
          </a:p>
        </p:txBody>
      </p:sp>
      <p:sp>
        <p:nvSpPr>
          <p:cNvPr id="88070" name="Footer Placeholder 5">
            <a:extLst>
              <a:ext uri="{FF2B5EF4-FFF2-40B4-BE49-F238E27FC236}">
                <a16:creationId xmlns:a16="http://schemas.microsoft.com/office/drawing/2014/main" id="{DA9ECCA8-1040-46AC-8556-3E039C847F7B}"/>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88071" name="Slide Number Placeholder 6">
            <a:extLst>
              <a:ext uri="{FF2B5EF4-FFF2-40B4-BE49-F238E27FC236}">
                <a16:creationId xmlns:a16="http://schemas.microsoft.com/office/drawing/2014/main" id="{A5069980-81CC-477E-B238-C2532266958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4B0B3592-B2F8-4B71-BE05-C392E2F5D02E}" type="slidenum">
              <a:rPr lang="en-US" altLang="nl-NL" sz="1200" smtClean="0"/>
              <a:pPr/>
              <a:t>41</a:t>
            </a:fld>
            <a:endParaRPr lang="en-US" altLang="nl-NL" sz="1200"/>
          </a:p>
        </p:txBody>
      </p:sp>
    </p:spTree>
    <p:extLst>
      <p:ext uri="{BB962C8B-B14F-4D97-AF65-F5344CB8AC3E}">
        <p14:creationId xmlns:p14="http://schemas.microsoft.com/office/powerpoint/2010/main" val="300659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5E6638A0-36FF-4000-B11E-6EED14B354AB}"/>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2C0F6DF3-5A36-49C3-A25E-1156C45B8AF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14340" name="Header Placeholder 3">
            <a:extLst>
              <a:ext uri="{FF2B5EF4-FFF2-40B4-BE49-F238E27FC236}">
                <a16:creationId xmlns:a16="http://schemas.microsoft.com/office/drawing/2014/main" id="{9E7B69B5-ABE8-444E-86D5-D44C1E6CEE8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14341" name="Date Placeholder 4">
            <a:extLst>
              <a:ext uri="{FF2B5EF4-FFF2-40B4-BE49-F238E27FC236}">
                <a16:creationId xmlns:a16="http://schemas.microsoft.com/office/drawing/2014/main" id="{0D2F6812-7C23-4CA4-BEF8-AC618FC585AD}"/>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0609EEC2-72EA-4E16-996C-74789B7D8839}" type="datetime1">
              <a:rPr lang="en-US" altLang="nl-NL" sz="1200" smtClean="0"/>
              <a:pPr/>
              <a:t>9/17/2018</a:t>
            </a:fld>
            <a:endParaRPr lang="en-US" altLang="nl-NL" sz="1200"/>
          </a:p>
        </p:txBody>
      </p:sp>
      <p:sp>
        <p:nvSpPr>
          <p:cNvPr id="14342" name="Footer Placeholder 5">
            <a:extLst>
              <a:ext uri="{FF2B5EF4-FFF2-40B4-BE49-F238E27FC236}">
                <a16:creationId xmlns:a16="http://schemas.microsoft.com/office/drawing/2014/main" id="{CD7334D6-F630-4CC4-81D2-C5638E1F569D}"/>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14343" name="Slide Number Placeholder 6">
            <a:extLst>
              <a:ext uri="{FF2B5EF4-FFF2-40B4-BE49-F238E27FC236}">
                <a16:creationId xmlns:a16="http://schemas.microsoft.com/office/drawing/2014/main" id="{C9554EDB-26C7-421C-8B37-95C17C39223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F7F05DDA-7103-4B88-B99D-060DC166FA65}" type="slidenum">
              <a:rPr lang="en-US" altLang="nl-NL" sz="1200" smtClean="0"/>
              <a:pPr/>
              <a:t>6</a:t>
            </a:fld>
            <a:endParaRPr lang="en-US" altLang="nl-NL" sz="1200"/>
          </a:p>
        </p:txBody>
      </p:sp>
    </p:spTree>
    <p:extLst>
      <p:ext uri="{BB962C8B-B14F-4D97-AF65-F5344CB8AC3E}">
        <p14:creationId xmlns:p14="http://schemas.microsoft.com/office/powerpoint/2010/main" val="3666653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9341F4B6-8A6A-4B69-BB42-4546A258AF30}"/>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49E6A95D-1501-4E73-8983-02C2388293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90116" name="Header Placeholder 3">
            <a:extLst>
              <a:ext uri="{FF2B5EF4-FFF2-40B4-BE49-F238E27FC236}">
                <a16:creationId xmlns:a16="http://schemas.microsoft.com/office/drawing/2014/main" id="{E6F3DAE5-85B0-4F69-8705-40B2D41EF5F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0117" name="Date Placeholder 4">
            <a:extLst>
              <a:ext uri="{FF2B5EF4-FFF2-40B4-BE49-F238E27FC236}">
                <a16:creationId xmlns:a16="http://schemas.microsoft.com/office/drawing/2014/main" id="{F976F9A6-3C61-457F-83EB-2255BC81331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1A9E8BA-18DE-485F-9A10-28985136B16D}" type="datetime1">
              <a:rPr lang="en-US" altLang="nl-NL" sz="1200" smtClean="0"/>
              <a:pPr/>
              <a:t>9/17/2018</a:t>
            </a:fld>
            <a:endParaRPr lang="en-US" altLang="nl-NL" sz="1200"/>
          </a:p>
        </p:txBody>
      </p:sp>
      <p:sp>
        <p:nvSpPr>
          <p:cNvPr id="90118" name="Footer Placeholder 5">
            <a:extLst>
              <a:ext uri="{FF2B5EF4-FFF2-40B4-BE49-F238E27FC236}">
                <a16:creationId xmlns:a16="http://schemas.microsoft.com/office/drawing/2014/main" id="{69CD6DB2-7E00-4A69-9342-C6EB03AF0F9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0119" name="Slide Number Placeholder 6">
            <a:extLst>
              <a:ext uri="{FF2B5EF4-FFF2-40B4-BE49-F238E27FC236}">
                <a16:creationId xmlns:a16="http://schemas.microsoft.com/office/drawing/2014/main" id="{8F54BD92-3E87-4142-B134-1C80263183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FFF7DCF-0299-4461-9857-B9F9220C4B70}" type="slidenum">
              <a:rPr lang="en-US" altLang="nl-NL" sz="1200" smtClean="0"/>
              <a:pPr/>
              <a:t>42</a:t>
            </a:fld>
            <a:endParaRPr lang="en-US" altLang="nl-NL" sz="1200"/>
          </a:p>
        </p:txBody>
      </p:sp>
    </p:spTree>
    <p:extLst>
      <p:ext uri="{BB962C8B-B14F-4D97-AF65-F5344CB8AC3E}">
        <p14:creationId xmlns:p14="http://schemas.microsoft.com/office/powerpoint/2010/main" val="3705841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473AB266-3EE7-48D5-A421-700E7B673D94}"/>
              </a:ext>
            </a:extLst>
          </p:cNvPr>
          <p:cNvSpPr>
            <a:spLocks noGrp="1" noRot="1" noChangeAspect="1" noChangeArrowheads="1" noTextEdit="1"/>
          </p:cNvSpPr>
          <p:nvPr>
            <p:ph type="sldImg"/>
          </p:nvPr>
        </p:nvSpPr>
        <p:spPr>
          <a:ln/>
        </p:spPr>
      </p:sp>
      <p:sp>
        <p:nvSpPr>
          <p:cNvPr id="92163" name="Notes Placeholder 2">
            <a:extLst>
              <a:ext uri="{FF2B5EF4-FFF2-40B4-BE49-F238E27FC236}">
                <a16:creationId xmlns:a16="http://schemas.microsoft.com/office/drawing/2014/main" id="{185070F5-843E-4881-8DF2-D895759C2FA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dirty="0"/>
              <a:t>Soort vragen: dingen bij elkaar optellen, </a:t>
            </a:r>
            <a:r>
              <a:rPr lang="nl-NL" altLang="nl-NL" dirty="0" err="1"/>
              <a:t>xoren</a:t>
            </a:r>
            <a:r>
              <a:rPr lang="nl-NL" altLang="nl-NL" dirty="0"/>
              <a:t>, </a:t>
            </a:r>
            <a:r>
              <a:rPr lang="nl-NL" altLang="nl-NL" dirty="0" err="1"/>
              <a:t>anden</a:t>
            </a:r>
            <a:r>
              <a:rPr lang="nl-NL" altLang="nl-NL" dirty="0"/>
              <a:t>, </a:t>
            </a:r>
            <a:r>
              <a:rPr lang="nl-NL" altLang="nl-NL" dirty="0" err="1"/>
              <a:t>inziht</a:t>
            </a:r>
            <a:r>
              <a:rPr lang="nl-NL" altLang="nl-NL" dirty="0"/>
              <a:t> vragen. We hebben </a:t>
            </a:r>
            <a:r>
              <a:rPr lang="nl-NL" altLang="nl-NL" dirty="0" err="1"/>
              <a:t>jump</a:t>
            </a:r>
            <a:r>
              <a:rPr lang="nl-NL" altLang="nl-NL" dirty="0"/>
              <a:t> instructie we hebben deze </a:t>
            </a:r>
            <a:r>
              <a:rPr lang="nl-NL" altLang="nl-NL"/>
              <a:t>som uitgerekend. </a:t>
            </a:r>
            <a:endParaRPr lang="nl-NL" altLang="nl-NL" dirty="0"/>
          </a:p>
        </p:txBody>
      </p:sp>
      <p:sp>
        <p:nvSpPr>
          <p:cNvPr id="92164" name="Header Placeholder 3">
            <a:extLst>
              <a:ext uri="{FF2B5EF4-FFF2-40B4-BE49-F238E27FC236}">
                <a16:creationId xmlns:a16="http://schemas.microsoft.com/office/drawing/2014/main" id="{134FD182-D359-4DA5-837F-56E79ED74571}"/>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2165" name="Date Placeholder 4">
            <a:extLst>
              <a:ext uri="{FF2B5EF4-FFF2-40B4-BE49-F238E27FC236}">
                <a16:creationId xmlns:a16="http://schemas.microsoft.com/office/drawing/2014/main" id="{2C843D3C-8566-4F8B-B37E-DDC3B95CCF3B}"/>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E30CD44-19F2-41B5-BA6E-5D59F42C3EB0}" type="datetime1">
              <a:rPr lang="en-US" altLang="nl-NL" sz="1200" smtClean="0"/>
              <a:pPr/>
              <a:t>9/17/2018</a:t>
            </a:fld>
            <a:endParaRPr lang="en-US" altLang="nl-NL" sz="1200"/>
          </a:p>
        </p:txBody>
      </p:sp>
      <p:sp>
        <p:nvSpPr>
          <p:cNvPr id="92166" name="Footer Placeholder 5">
            <a:extLst>
              <a:ext uri="{FF2B5EF4-FFF2-40B4-BE49-F238E27FC236}">
                <a16:creationId xmlns:a16="http://schemas.microsoft.com/office/drawing/2014/main" id="{D56B4416-C266-4B55-A717-5E7A7268C7E6}"/>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2167" name="Slide Number Placeholder 6">
            <a:extLst>
              <a:ext uri="{FF2B5EF4-FFF2-40B4-BE49-F238E27FC236}">
                <a16:creationId xmlns:a16="http://schemas.microsoft.com/office/drawing/2014/main" id="{DB910F67-4B4B-43FC-8919-DA3374D53AB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19F7763F-3695-45C6-A711-4CE4251D0C68}" type="slidenum">
              <a:rPr lang="en-US" altLang="nl-NL" sz="1200" smtClean="0"/>
              <a:pPr/>
              <a:t>43</a:t>
            </a:fld>
            <a:endParaRPr lang="en-US" altLang="nl-NL" sz="1200"/>
          </a:p>
        </p:txBody>
      </p:sp>
    </p:spTree>
    <p:extLst>
      <p:ext uri="{BB962C8B-B14F-4D97-AF65-F5344CB8AC3E}">
        <p14:creationId xmlns:p14="http://schemas.microsoft.com/office/powerpoint/2010/main" val="107929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2225C4BE-F367-4BED-A3C4-B8FED707C6A5}"/>
              </a:ext>
            </a:extLst>
          </p:cNvPr>
          <p:cNvSpPr>
            <a:spLocks noGrp="1" noRot="1" noChangeAspect="1" noChangeArrowheads="1" noTextEdit="1"/>
          </p:cNvSpPr>
          <p:nvPr>
            <p:ph type="sldImg"/>
          </p:nvPr>
        </p:nvSpPr>
        <p:spPr>
          <a:ln/>
        </p:spPr>
      </p:sp>
      <p:sp>
        <p:nvSpPr>
          <p:cNvPr id="94211" name="Notes Placeholder 2">
            <a:extLst>
              <a:ext uri="{FF2B5EF4-FFF2-40B4-BE49-F238E27FC236}">
                <a16:creationId xmlns:a16="http://schemas.microsoft.com/office/drawing/2014/main" id="{ECD4D050-9E3B-427F-A04E-2701A4B5ED9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94212" name="Header Placeholder 3">
            <a:extLst>
              <a:ext uri="{FF2B5EF4-FFF2-40B4-BE49-F238E27FC236}">
                <a16:creationId xmlns:a16="http://schemas.microsoft.com/office/drawing/2014/main" id="{5FCF96FC-34E1-434A-8609-6EADD499FFDB}"/>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4213" name="Date Placeholder 4">
            <a:extLst>
              <a:ext uri="{FF2B5EF4-FFF2-40B4-BE49-F238E27FC236}">
                <a16:creationId xmlns:a16="http://schemas.microsoft.com/office/drawing/2014/main" id="{48A9464C-7E8C-421B-AB2D-94A5229FA4E2}"/>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49DCCD4B-CA32-4A35-9DE3-006B466DB050}" type="datetime1">
              <a:rPr lang="en-US" altLang="nl-NL" sz="1200" smtClean="0"/>
              <a:pPr/>
              <a:t>9/17/2018</a:t>
            </a:fld>
            <a:endParaRPr lang="en-US" altLang="nl-NL" sz="1200"/>
          </a:p>
        </p:txBody>
      </p:sp>
      <p:sp>
        <p:nvSpPr>
          <p:cNvPr id="94214" name="Footer Placeholder 5">
            <a:extLst>
              <a:ext uri="{FF2B5EF4-FFF2-40B4-BE49-F238E27FC236}">
                <a16:creationId xmlns:a16="http://schemas.microsoft.com/office/drawing/2014/main" id="{132EB1D7-84B6-448B-B11F-5AC222447CAB}"/>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4215" name="Slide Number Placeholder 6">
            <a:extLst>
              <a:ext uri="{FF2B5EF4-FFF2-40B4-BE49-F238E27FC236}">
                <a16:creationId xmlns:a16="http://schemas.microsoft.com/office/drawing/2014/main" id="{7BEFD49D-5E0C-4932-962C-866CACADC10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DC42BA85-BADF-4215-85CE-B8F5F09A4260}" type="slidenum">
              <a:rPr lang="en-US" altLang="nl-NL" sz="1200" smtClean="0"/>
              <a:pPr/>
              <a:t>44</a:t>
            </a:fld>
            <a:endParaRPr lang="en-US" altLang="nl-NL" sz="1200"/>
          </a:p>
        </p:txBody>
      </p:sp>
    </p:spTree>
    <p:extLst>
      <p:ext uri="{BB962C8B-B14F-4D97-AF65-F5344CB8AC3E}">
        <p14:creationId xmlns:p14="http://schemas.microsoft.com/office/powerpoint/2010/main" val="822108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4F93F44-D4FD-4694-95FC-586DE7E9872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19459" name="Rectangle 3">
            <a:extLst>
              <a:ext uri="{FF2B5EF4-FFF2-40B4-BE49-F238E27FC236}">
                <a16:creationId xmlns:a16="http://schemas.microsoft.com/office/drawing/2014/main" id="{32E3AB91-1B6D-45B4-A00C-F8D65E8D0F3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3860C9F-528B-4172-8990-90F9B3FEF9B9}" type="datetime1">
              <a:rPr lang="en-US" altLang="nl-NL" smtClean="0"/>
              <a:pPr>
                <a:spcBef>
                  <a:spcPct val="0"/>
                </a:spcBef>
              </a:pPr>
              <a:t>9/17/2018</a:t>
            </a:fld>
            <a:endParaRPr lang="en-US" altLang="nl-NL"/>
          </a:p>
        </p:txBody>
      </p:sp>
      <p:sp>
        <p:nvSpPr>
          <p:cNvPr id="19460" name="Rectangle 6">
            <a:extLst>
              <a:ext uri="{FF2B5EF4-FFF2-40B4-BE49-F238E27FC236}">
                <a16:creationId xmlns:a16="http://schemas.microsoft.com/office/drawing/2014/main" id="{6759EB84-145B-4576-BF61-33BBF2B6A383}"/>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19461" name="Rectangle 7">
            <a:extLst>
              <a:ext uri="{FF2B5EF4-FFF2-40B4-BE49-F238E27FC236}">
                <a16:creationId xmlns:a16="http://schemas.microsoft.com/office/drawing/2014/main" id="{529024FC-1435-4129-9250-5B9B952FA2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63838B9-030A-4D0F-9697-8658F5A11D7D}" type="slidenum">
              <a:rPr lang="en-US" altLang="nl-NL" smtClean="0"/>
              <a:pPr>
                <a:spcBef>
                  <a:spcPct val="0"/>
                </a:spcBef>
              </a:pPr>
              <a:t>45</a:t>
            </a:fld>
            <a:endParaRPr lang="en-US" altLang="nl-NL"/>
          </a:p>
        </p:txBody>
      </p:sp>
      <p:sp>
        <p:nvSpPr>
          <p:cNvPr id="19462" name="Rectangle 2">
            <a:extLst>
              <a:ext uri="{FF2B5EF4-FFF2-40B4-BE49-F238E27FC236}">
                <a16:creationId xmlns:a16="http://schemas.microsoft.com/office/drawing/2014/main" id="{C2B72138-8AAE-420A-918E-F8F6FB1B3780}"/>
              </a:ext>
            </a:extLst>
          </p:cNvPr>
          <p:cNvSpPr>
            <a:spLocks noGrp="1" noRot="1" noChangeAspect="1" noChangeArrowheads="1" noTextEdit="1"/>
          </p:cNvSpPr>
          <p:nvPr>
            <p:ph type="sldImg"/>
          </p:nvPr>
        </p:nvSpPr>
        <p:spPr>
          <a:xfrm>
            <a:off x="381000" y="685800"/>
            <a:ext cx="6096000" cy="3429000"/>
          </a:xfrm>
          <a:ln/>
        </p:spPr>
      </p:sp>
      <p:sp>
        <p:nvSpPr>
          <p:cNvPr id="19463" name="Rectangle 3">
            <a:extLst>
              <a:ext uri="{FF2B5EF4-FFF2-40B4-BE49-F238E27FC236}">
                <a16:creationId xmlns:a16="http://schemas.microsoft.com/office/drawing/2014/main" id="{574D25D6-FC42-4DC3-BF0C-4F86A73209C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NL" altLang="nl-NL"/>
          </a:p>
        </p:txBody>
      </p:sp>
    </p:spTree>
    <p:extLst>
      <p:ext uri="{BB962C8B-B14F-4D97-AF65-F5344CB8AC3E}">
        <p14:creationId xmlns:p14="http://schemas.microsoft.com/office/powerpoint/2010/main" val="363786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9341F4B6-8A6A-4B69-BB42-4546A258AF30}"/>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49E6A95D-1501-4E73-8983-02C2388293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90116" name="Header Placeholder 3">
            <a:extLst>
              <a:ext uri="{FF2B5EF4-FFF2-40B4-BE49-F238E27FC236}">
                <a16:creationId xmlns:a16="http://schemas.microsoft.com/office/drawing/2014/main" id="{E6F3DAE5-85B0-4F69-8705-40B2D41EF5FC}"/>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90117" name="Date Placeholder 4">
            <a:extLst>
              <a:ext uri="{FF2B5EF4-FFF2-40B4-BE49-F238E27FC236}">
                <a16:creationId xmlns:a16="http://schemas.microsoft.com/office/drawing/2014/main" id="{F976F9A6-3C61-457F-83EB-2255BC813313}"/>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1A9E8BA-18DE-485F-9A10-28985136B16D}" type="datetime1">
              <a:rPr lang="en-US" altLang="nl-NL" sz="1200" smtClean="0"/>
              <a:pPr/>
              <a:t>9/17/2018</a:t>
            </a:fld>
            <a:endParaRPr lang="en-US" altLang="nl-NL" sz="1200"/>
          </a:p>
        </p:txBody>
      </p:sp>
      <p:sp>
        <p:nvSpPr>
          <p:cNvPr id="90118" name="Footer Placeholder 5">
            <a:extLst>
              <a:ext uri="{FF2B5EF4-FFF2-40B4-BE49-F238E27FC236}">
                <a16:creationId xmlns:a16="http://schemas.microsoft.com/office/drawing/2014/main" id="{69CD6DB2-7E00-4A69-9342-C6EB03AF0F9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90119" name="Slide Number Placeholder 6">
            <a:extLst>
              <a:ext uri="{FF2B5EF4-FFF2-40B4-BE49-F238E27FC236}">
                <a16:creationId xmlns:a16="http://schemas.microsoft.com/office/drawing/2014/main" id="{8F54BD92-3E87-4142-B134-1C80263183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FFF7DCF-0299-4461-9857-B9F9220C4B70}" type="slidenum">
              <a:rPr lang="en-US" altLang="nl-NL" sz="1200" smtClean="0"/>
              <a:pPr/>
              <a:t>7</a:t>
            </a:fld>
            <a:endParaRPr lang="en-US" altLang="nl-NL" sz="1200"/>
          </a:p>
        </p:txBody>
      </p:sp>
    </p:spTree>
    <p:extLst>
      <p:ext uri="{BB962C8B-B14F-4D97-AF65-F5344CB8AC3E}">
        <p14:creationId xmlns:p14="http://schemas.microsoft.com/office/powerpoint/2010/main" val="1975940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BB206CFC-BBDF-4D82-AD01-43298873E89A}"/>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39676B39-BBCE-47EB-9805-F0110BD49B1D}"/>
              </a:ext>
            </a:extLst>
          </p:cNvPr>
          <p:cNvSpPr>
            <a:spLocks noGrp="1"/>
          </p:cNvSpPr>
          <p:nvPr>
            <p:ph type="body" idx="1"/>
          </p:nvPr>
        </p:nvSpPr>
        <p:spPr/>
        <p:txBody>
          <a:bodyPr/>
          <a:lstStyle/>
          <a:p>
            <a:endParaRPr lang="nl-NL" altLang="nl-NL" dirty="0"/>
          </a:p>
        </p:txBody>
      </p:sp>
      <p:sp>
        <p:nvSpPr>
          <p:cNvPr id="20484" name="Header Placeholder 3">
            <a:extLst>
              <a:ext uri="{FF2B5EF4-FFF2-40B4-BE49-F238E27FC236}">
                <a16:creationId xmlns:a16="http://schemas.microsoft.com/office/drawing/2014/main" id="{FB8ED59B-8DB3-462C-A497-3B2DE69590A2}"/>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20485" name="Date Placeholder 4">
            <a:extLst>
              <a:ext uri="{FF2B5EF4-FFF2-40B4-BE49-F238E27FC236}">
                <a16:creationId xmlns:a16="http://schemas.microsoft.com/office/drawing/2014/main" id="{322DBAB6-0B4C-4821-B895-B708D074912C}"/>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EAC1785B-5E03-4CB8-B63F-C9C164D110C1}" type="datetime1">
              <a:rPr lang="en-US" altLang="nl-NL" sz="1200" smtClean="0"/>
              <a:pPr/>
              <a:t>9/17/2018</a:t>
            </a:fld>
            <a:endParaRPr lang="en-US" altLang="nl-NL" sz="1200"/>
          </a:p>
        </p:txBody>
      </p:sp>
      <p:sp>
        <p:nvSpPr>
          <p:cNvPr id="20486" name="Footer Placeholder 5">
            <a:extLst>
              <a:ext uri="{FF2B5EF4-FFF2-40B4-BE49-F238E27FC236}">
                <a16:creationId xmlns:a16="http://schemas.microsoft.com/office/drawing/2014/main" id="{A4EE4650-15DD-47EB-8756-DFF293509481}"/>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20487" name="Slide Number Placeholder 6">
            <a:extLst>
              <a:ext uri="{FF2B5EF4-FFF2-40B4-BE49-F238E27FC236}">
                <a16:creationId xmlns:a16="http://schemas.microsoft.com/office/drawing/2014/main" id="{ECC0D89E-8E8A-4631-A6DC-8BF7530B35D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F89F47CB-B9F3-45B5-9081-AF30917AF6E3}" type="slidenum">
              <a:rPr lang="en-US" altLang="nl-NL" sz="1200" smtClean="0"/>
              <a:pPr/>
              <a:t>8</a:t>
            </a:fld>
            <a:endParaRPr lang="en-US" altLang="nl-NL" sz="1200"/>
          </a:p>
        </p:txBody>
      </p:sp>
    </p:spTree>
    <p:extLst>
      <p:ext uri="{BB962C8B-B14F-4D97-AF65-F5344CB8AC3E}">
        <p14:creationId xmlns:p14="http://schemas.microsoft.com/office/powerpoint/2010/main" val="1790731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1DCCE037-898F-44CF-B49C-9627A2D2FA53}"/>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EF87A4AF-5B93-4B15-A4E0-106A400358E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20484" name="Header Placeholder 3">
            <a:extLst>
              <a:ext uri="{FF2B5EF4-FFF2-40B4-BE49-F238E27FC236}">
                <a16:creationId xmlns:a16="http://schemas.microsoft.com/office/drawing/2014/main" id="{91A73BD7-4164-4ACC-A8B2-BBB1E1D9063E}"/>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20485" name="Date Placeholder 4">
            <a:extLst>
              <a:ext uri="{FF2B5EF4-FFF2-40B4-BE49-F238E27FC236}">
                <a16:creationId xmlns:a16="http://schemas.microsoft.com/office/drawing/2014/main" id="{2A4A53AD-90FA-41A6-A0E2-F533254A865E}"/>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C7489E95-6091-4467-A0BF-19F2F6326EF6}" type="datetime1">
              <a:rPr lang="en-US" altLang="nl-NL" sz="1200" smtClean="0"/>
              <a:pPr/>
              <a:t>9/17/2018</a:t>
            </a:fld>
            <a:endParaRPr lang="en-US" altLang="nl-NL" sz="1200"/>
          </a:p>
        </p:txBody>
      </p:sp>
      <p:sp>
        <p:nvSpPr>
          <p:cNvPr id="20486" name="Footer Placeholder 5">
            <a:extLst>
              <a:ext uri="{FF2B5EF4-FFF2-40B4-BE49-F238E27FC236}">
                <a16:creationId xmlns:a16="http://schemas.microsoft.com/office/drawing/2014/main" id="{CBCB7B70-5886-46D3-A3FA-324788325574}"/>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20487" name="Slide Number Placeholder 6">
            <a:extLst>
              <a:ext uri="{FF2B5EF4-FFF2-40B4-BE49-F238E27FC236}">
                <a16:creationId xmlns:a16="http://schemas.microsoft.com/office/drawing/2014/main" id="{0EBA69AE-AD32-4F1E-97A7-9077385E99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B30E75C4-853E-47AB-B76D-EF9C0ED3FCF2}" type="slidenum">
              <a:rPr lang="en-US" altLang="nl-NL" sz="1200" smtClean="0"/>
              <a:pPr/>
              <a:t>9</a:t>
            </a:fld>
            <a:endParaRPr lang="en-US" altLang="nl-NL" sz="1200"/>
          </a:p>
        </p:txBody>
      </p:sp>
    </p:spTree>
    <p:extLst>
      <p:ext uri="{BB962C8B-B14F-4D97-AF65-F5344CB8AC3E}">
        <p14:creationId xmlns:p14="http://schemas.microsoft.com/office/powerpoint/2010/main" val="363551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6383173D-B4BA-42E1-A3B9-DBF75CCBEDB0}"/>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5F1EB68B-5C1B-4B89-8570-39AA93C452F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p>
        </p:txBody>
      </p:sp>
      <p:sp>
        <p:nvSpPr>
          <p:cNvPr id="22532" name="Header Placeholder 3">
            <a:extLst>
              <a:ext uri="{FF2B5EF4-FFF2-40B4-BE49-F238E27FC236}">
                <a16:creationId xmlns:a16="http://schemas.microsoft.com/office/drawing/2014/main" id="{751080A0-3A55-4B96-8780-55F329F98BD9}"/>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22533" name="Date Placeholder 4">
            <a:extLst>
              <a:ext uri="{FF2B5EF4-FFF2-40B4-BE49-F238E27FC236}">
                <a16:creationId xmlns:a16="http://schemas.microsoft.com/office/drawing/2014/main" id="{56F23E4C-F1B4-4EC1-9CD1-E285C60D4D1A}"/>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15A9887B-5A34-401A-8C25-E5ED68B547E7}" type="datetime1">
              <a:rPr lang="en-US" altLang="nl-NL" sz="1200" smtClean="0"/>
              <a:pPr/>
              <a:t>9/17/2018</a:t>
            </a:fld>
            <a:endParaRPr lang="en-US" altLang="nl-NL" sz="1200"/>
          </a:p>
        </p:txBody>
      </p:sp>
      <p:sp>
        <p:nvSpPr>
          <p:cNvPr id="22534" name="Footer Placeholder 5">
            <a:extLst>
              <a:ext uri="{FF2B5EF4-FFF2-40B4-BE49-F238E27FC236}">
                <a16:creationId xmlns:a16="http://schemas.microsoft.com/office/drawing/2014/main" id="{93AE8EE4-24E4-4ED6-8E9D-CE1EDCF5A3EB}"/>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22535" name="Slide Number Placeholder 6">
            <a:extLst>
              <a:ext uri="{FF2B5EF4-FFF2-40B4-BE49-F238E27FC236}">
                <a16:creationId xmlns:a16="http://schemas.microsoft.com/office/drawing/2014/main" id="{5B0754B8-A9C5-4B0E-AEF7-4FFAE23AFD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C4EF6A7C-65BF-435C-97F1-3953B92F3140}" type="slidenum">
              <a:rPr lang="en-US" altLang="nl-NL" sz="1200" smtClean="0"/>
              <a:pPr/>
              <a:t>10</a:t>
            </a:fld>
            <a:endParaRPr lang="en-US" altLang="nl-NL" sz="1200"/>
          </a:p>
        </p:txBody>
      </p:sp>
    </p:spTree>
    <p:extLst>
      <p:ext uri="{BB962C8B-B14F-4D97-AF65-F5344CB8AC3E}">
        <p14:creationId xmlns:p14="http://schemas.microsoft.com/office/powerpoint/2010/main" val="59004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D95E8FD5-12EA-4025-AB29-96C44F795AB0}"/>
              </a:ext>
            </a:extLst>
          </p:cNvPr>
          <p:cNvSpPr>
            <a:spLocks noGrp="1" noRot="1" noChangeAspect="1" noChangeArrowheads="1" noTextEdit="1"/>
          </p:cNvSpPr>
          <p:nvPr>
            <p:ph type="sldImg"/>
          </p:nvPr>
        </p:nvSpPr>
        <p:spPr>
          <a:ln/>
        </p:spPr>
      </p:sp>
      <p:sp>
        <p:nvSpPr>
          <p:cNvPr id="24579" name="Notes Placeholder 2">
            <a:extLst>
              <a:ext uri="{FF2B5EF4-FFF2-40B4-BE49-F238E27FC236}">
                <a16:creationId xmlns:a16="http://schemas.microsoft.com/office/drawing/2014/main" id="{4E79CFE3-D735-4BF3-911C-851BDBAF54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dirty="0"/>
              <a:t>--|--|--  Kan geschreven worden set. Stel er staat op </a:t>
            </a:r>
            <a:r>
              <a:rPr lang="nl-NL" altLang="nl-NL" dirty="0" err="1"/>
              <a:t>tmp</a:t>
            </a:r>
            <a:r>
              <a:rPr lang="nl-NL" altLang="nl-NL" dirty="0"/>
              <a:t> een </a:t>
            </a:r>
            <a:r>
              <a:rPr lang="nl-NL" altLang="nl-NL" dirty="0" err="1"/>
              <a:t>enbale</a:t>
            </a:r>
            <a:r>
              <a:rPr lang="nl-NL" altLang="nl-NL" dirty="0"/>
              <a:t> dan wort het gene wat op de bus staat geschreven. </a:t>
            </a:r>
          </a:p>
          <a:p>
            <a:r>
              <a:rPr lang="nl-NL" altLang="nl-NL" dirty="0" err="1"/>
              <a:t>Enabele</a:t>
            </a:r>
            <a:r>
              <a:rPr lang="nl-NL" altLang="nl-NL" dirty="0"/>
              <a:t> is de tijd dat er gelezen kan worden. </a:t>
            </a:r>
            <a:r>
              <a:rPr lang="nl-NL" altLang="nl-NL" dirty="0" err="1"/>
              <a:t>Enable</a:t>
            </a:r>
            <a:r>
              <a:rPr lang="nl-NL" altLang="nl-NL" dirty="0"/>
              <a:t> = gelezen. </a:t>
            </a:r>
          </a:p>
        </p:txBody>
      </p:sp>
      <p:sp>
        <p:nvSpPr>
          <p:cNvPr id="24580" name="Header Placeholder 3">
            <a:extLst>
              <a:ext uri="{FF2B5EF4-FFF2-40B4-BE49-F238E27FC236}">
                <a16:creationId xmlns:a16="http://schemas.microsoft.com/office/drawing/2014/main" id="{B05F62AA-5B72-40A7-8106-400C82A1CC6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xxxxxxxxxxxxxxx</a:t>
            </a:r>
          </a:p>
        </p:txBody>
      </p:sp>
      <p:sp>
        <p:nvSpPr>
          <p:cNvPr id="24581" name="Date Placeholder 4">
            <a:extLst>
              <a:ext uri="{FF2B5EF4-FFF2-40B4-BE49-F238E27FC236}">
                <a16:creationId xmlns:a16="http://schemas.microsoft.com/office/drawing/2014/main" id="{13FEC21F-139E-4824-B29E-046FF31BF70E}"/>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1E589BBE-F862-49B2-BAF0-98CBFE1DB961}" type="datetime1">
              <a:rPr lang="en-US" altLang="nl-NL" sz="1200" smtClean="0"/>
              <a:pPr/>
              <a:t>9/17/2018</a:t>
            </a:fld>
            <a:endParaRPr lang="en-US" altLang="nl-NL" sz="1200"/>
          </a:p>
        </p:txBody>
      </p:sp>
      <p:sp>
        <p:nvSpPr>
          <p:cNvPr id="24582" name="Footer Placeholder 5">
            <a:extLst>
              <a:ext uri="{FF2B5EF4-FFF2-40B4-BE49-F238E27FC236}">
                <a16:creationId xmlns:a16="http://schemas.microsoft.com/office/drawing/2014/main" id="{C43D39EE-97D9-4174-89CF-0CF704FA5B3B}"/>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r>
              <a:rPr lang="en-US" altLang="nl-NL" sz="1200"/>
              <a:t>xxxxxxxxxxxxx</a:t>
            </a:r>
          </a:p>
        </p:txBody>
      </p:sp>
      <p:sp>
        <p:nvSpPr>
          <p:cNvPr id="24583" name="Slide Number Placeholder 6">
            <a:extLst>
              <a:ext uri="{FF2B5EF4-FFF2-40B4-BE49-F238E27FC236}">
                <a16:creationId xmlns:a16="http://schemas.microsoft.com/office/drawing/2014/main" id="{673960D9-1AE4-4A31-939A-C7196A2FFAC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fld id="{34AC0B6F-E294-4B33-B9E5-60C328503609}" type="slidenum">
              <a:rPr lang="en-US" altLang="nl-NL" sz="1200" smtClean="0"/>
              <a:pPr/>
              <a:t>11</a:t>
            </a:fld>
            <a:endParaRPr lang="en-US" altLang="nl-NL" sz="1200"/>
          </a:p>
        </p:txBody>
      </p:sp>
    </p:spTree>
    <p:extLst>
      <p:ext uri="{BB962C8B-B14F-4D97-AF65-F5344CB8AC3E}">
        <p14:creationId xmlns:p14="http://schemas.microsoft.com/office/powerpoint/2010/main" val="3081711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Voorblad">
    <p:spTree>
      <p:nvGrpSpPr>
        <p:cNvPr id="1" name=""/>
        <p:cNvGrpSpPr/>
        <p:nvPr/>
      </p:nvGrpSpPr>
      <p:grpSpPr>
        <a:xfrm>
          <a:off x="0" y="0"/>
          <a:ext cx="0" cy="0"/>
          <a:chOff x="0" y="0"/>
          <a:chExt cx="0" cy="0"/>
        </a:xfrm>
      </p:grpSpPr>
      <p:sp>
        <p:nvSpPr>
          <p:cNvPr id="4" name="Rechthoek 3"/>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12" name="Afbeelding 11" descr="hu volui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142" y="686250"/>
            <a:ext cx="4042858" cy="987270"/>
          </a:xfrm>
          <a:prstGeom prst="rect">
            <a:avLst/>
          </a:prstGeom>
        </p:spPr>
      </p:pic>
      <p:sp>
        <p:nvSpPr>
          <p:cNvPr id="5" name="Rechthoek 4"/>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6" name="Afbeelding 5" descr="hu volu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152" y="686255"/>
            <a:ext cx="3023980" cy="738461"/>
          </a:xfrm>
          <a:prstGeom prst="rect">
            <a:avLst/>
          </a:prstGeom>
        </p:spPr>
      </p:pic>
    </p:spTree>
    <p:extLst>
      <p:ext uri="{BB962C8B-B14F-4D97-AF65-F5344CB8AC3E}">
        <p14:creationId xmlns:p14="http://schemas.microsoft.com/office/powerpoint/2010/main" val="1471704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Artikel_foto">
    <p:spTree>
      <p:nvGrpSpPr>
        <p:cNvPr id="1" name=""/>
        <p:cNvGrpSpPr/>
        <p:nvPr/>
      </p:nvGrpSpPr>
      <p:grpSpPr>
        <a:xfrm>
          <a:off x="0" y="0"/>
          <a:ext cx="0" cy="0"/>
          <a:chOff x="0" y="0"/>
          <a:chExt cx="0" cy="0"/>
        </a:xfrm>
      </p:grpSpPr>
      <p:sp>
        <p:nvSpPr>
          <p:cNvPr id="8" name="Tijdelijke aanduiding voor afbeelding 5"/>
          <p:cNvSpPr>
            <a:spLocks noGrp="1"/>
          </p:cNvSpPr>
          <p:nvPr>
            <p:ph type="pic" sz="quarter" idx="13"/>
          </p:nvPr>
        </p:nvSpPr>
        <p:spPr>
          <a:xfrm>
            <a:off x="5" y="1408"/>
            <a:ext cx="3059999" cy="2566988"/>
          </a:xfrm>
          <a:prstGeom prst="rect">
            <a:avLst/>
          </a:prstGeom>
          <a:solidFill>
            <a:schemeClr val="bg1">
              <a:lumMod val="75000"/>
            </a:schemeClr>
          </a:solidFill>
        </p:spPr>
        <p:txBody>
          <a:bodyPr vert="horz" anchor="ctr" anchorCtr="0"/>
          <a:lstStyle>
            <a:lvl1pPr marL="0" indent="0" algn="ctr">
              <a:buNone/>
              <a:defRPr sz="2000"/>
            </a:lvl1pPr>
          </a:lstStyle>
          <a:p>
            <a:r>
              <a:rPr lang="en-US"/>
              <a:t>Click icon to add picture</a:t>
            </a:r>
            <a:endParaRPr lang="nl-NL" dirty="0"/>
          </a:p>
        </p:txBody>
      </p:sp>
      <p:sp>
        <p:nvSpPr>
          <p:cNvPr id="9" name="Tijdelijke aanduiding voor afbeelding 5"/>
          <p:cNvSpPr>
            <a:spLocks noGrp="1"/>
          </p:cNvSpPr>
          <p:nvPr>
            <p:ph type="pic" sz="quarter" idx="15"/>
          </p:nvPr>
        </p:nvSpPr>
        <p:spPr>
          <a:xfrm>
            <a:off x="6084002" y="1408"/>
            <a:ext cx="3059999" cy="2566988"/>
          </a:xfrm>
          <a:prstGeom prst="rect">
            <a:avLst/>
          </a:prstGeom>
          <a:solidFill>
            <a:schemeClr val="bg1">
              <a:lumMod val="75000"/>
            </a:schemeClr>
          </a:solidFill>
        </p:spPr>
        <p:txBody>
          <a:bodyPr vert="horz" anchor="ctr" anchorCtr="0"/>
          <a:lstStyle>
            <a:lvl1pPr marL="0" indent="0" algn="ctr">
              <a:buNone/>
              <a:defRPr sz="2000"/>
            </a:lvl1pPr>
          </a:lstStyle>
          <a:p>
            <a:r>
              <a:rPr lang="en-US"/>
              <a:t>Click icon to add picture</a:t>
            </a:r>
            <a:endParaRPr lang="nl-NL" dirty="0"/>
          </a:p>
        </p:txBody>
      </p:sp>
      <p:sp>
        <p:nvSpPr>
          <p:cNvPr id="10" name="Tijdelijke aanduiding voor afbeelding 5"/>
          <p:cNvSpPr>
            <a:spLocks noGrp="1"/>
          </p:cNvSpPr>
          <p:nvPr>
            <p:ph type="pic" sz="quarter" idx="16"/>
          </p:nvPr>
        </p:nvSpPr>
        <p:spPr>
          <a:xfrm>
            <a:off x="3063645" y="1408"/>
            <a:ext cx="3023998" cy="2566988"/>
          </a:xfrm>
          <a:prstGeom prst="rect">
            <a:avLst/>
          </a:prstGeom>
          <a:solidFill>
            <a:schemeClr val="bg1">
              <a:lumMod val="75000"/>
            </a:schemeClr>
          </a:solidFill>
        </p:spPr>
        <p:txBody>
          <a:bodyPr vert="horz" anchor="ctr" anchorCtr="0"/>
          <a:lstStyle>
            <a:lvl1pPr marL="0" indent="0" algn="ctr">
              <a:buNone/>
              <a:defRPr sz="2000"/>
            </a:lvl1pPr>
          </a:lstStyle>
          <a:p>
            <a:r>
              <a:rPr lang="en-US"/>
              <a:t>Click icon to add picture</a:t>
            </a:r>
            <a:endParaRPr lang="nl-NL" dirty="0"/>
          </a:p>
        </p:txBody>
      </p:sp>
      <p:sp>
        <p:nvSpPr>
          <p:cNvPr id="26" name="Rechthoek 25"/>
          <p:cNvSpPr/>
          <p:nvPr/>
        </p:nvSpPr>
        <p:spPr>
          <a:xfrm>
            <a:off x="531064" y="290226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27" name="Tijdelijke aanduiding voor tekst 10"/>
          <p:cNvSpPr>
            <a:spLocks noGrp="1"/>
          </p:cNvSpPr>
          <p:nvPr>
            <p:ph type="body" sz="quarter" idx="17" hasCustomPrompt="1"/>
          </p:nvPr>
        </p:nvSpPr>
        <p:spPr>
          <a:xfrm>
            <a:off x="718224" y="2841780"/>
            <a:ext cx="7670131" cy="312906"/>
          </a:xfrm>
        </p:spPr>
        <p:txBody>
          <a:bodyPr wrap="square">
            <a:spAutoFit/>
          </a:bodyPr>
          <a:lstStyle>
            <a:lvl1pPr>
              <a:defRPr sz="2200" b="1">
                <a:solidFill>
                  <a:schemeClr val="bg2"/>
                </a:solidFill>
              </a:defRPr>
            </a:lvl1pPr>
          </a:lstStyle>
          <a:p>
            <a:pPr lvl="0"/>
            <a:r>
              <a:rPr lang="nl-NL" dirty="0"/>
              <a:t>Titel</a:t>
            </a:r>
          </a:p>
        </p:txBody>
      </p:sp>
      <p:sp>
        <p:nvSpPr>
          <p:cNvPr id="28" name="Tijdelijke aanduiding voor tekst 10"/>
          <p:cNvSpPr>
            <a:spLocks noGrp="1"/>
          </p:cNvSpPr>
          <p:nvPr>
            <p:ph type="body" sz="quarter" idx="18"/>
          </p:nvPr>
        </p:nvSpPr>
        <p:spPr>
          <a:xfrm flipH="1">
            <a:off x="718284" y="3414474"/>
            <a:ext cx="7670066" cy="1074185"/>
          </a:xfrm>
        </p:spPr>
        <p:txBody>
          <a:bodyPr wrap="square">
            <a:noAutofit/>
          </a:bodyPr>
          <a:lstStyle>
            <a:lvl1pPr>
              <a:defRPr/>
            </a:lvl1pPr>
          </a:lstStyle>
          <a:p>
            <a:pPr lvl="0"/>
            <a:r>
              <a:rPr lang="en-US"/>
              <a:t>Edit Master text styles</a:t>
            </a:r>
          </a:p>
        </p:txBody>
      </p:sp>
    </p:spTree>
    <p:extLst>
      <p:ext uri="{BB962C8B-B14F-4D97-AF65-F5344CB8AC3E}">
        <p14:creationId xmlns:p14="http://schemas.microsoft.com/office/powerpoint/2010/main" val="1913135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Artikel_foto">
    <p:spTree>
      <p:nvGrpSpPr>
        <p:cNvPr id="1" name=""/>
        <p:cNvGrpSpPr/>
        <p:nvPr/>
      </p:nvGrpSpPr>
      <p:grpSpPr>
        <a:xfrm>
          <a:off x="0" y="0"/>
          <a:ext cx="0" cy="0"/>
          <a:chOff x="0" y="0"/>
          <a:chExt cx="0" cy="0"/>
        </a:xfrm>
      </p:grpSpPr>
      <p:sp>
        <p:nvSpPr>
          <p:cNvPr id="6" name="Tijdelijke aanduiding voor afbeelding 5"/>
          <p:cNvSpPr>
            <a:spLocks noGrp="1"/>
          </p:cNvSpPr>
          <p:nvPr>
            <p:ph type="pic" sz="quarter" idx="13"/>
          </p:nvPr>
        </p:nvSpPr>
        <p:spPr>
          <a:xfrm>
            <a:off x="5" y="0"/>
            <a:ext cx="4570483" cy="5143500"/>
          </a:xfrm>
          <a:prstGeom prst="rect">
            <a:avLst/>
          </a:prstGeom>
          <a:solidFill>
            <a:schemeClr val="bg1">
              <a:lumMod val="75000"/>
            </a:schemeClr>
          </a:solidFill>
        </p:spPr>
        <p:txBody>
          <a:bodyPr vert="horz" anchor="ctr" anchorCtr="0"/>
          <a:lstStyle>
            <a:lvl1pPr marL="0" indent="0" algn="ctr">
              <a:buNone/>
              <a:defRPr sz="2000"/>
            </a:lvl1pPr>
          </a:lstStyle>
          <a:p>
            <a:r>
              <a:rPr lang="en-US"/>
              <a:t>Click icon to add picture</a:t>
            </a:r>
            <a:endParaRPr lang="nl-NL" dirty="0"/>
          </a:p>
        </p:txBody>
      </p:sp>
      <p:sp>
        <p:nvSpPr>
          <p:cNvPr id="11" name="Rechthoek 10"/>
          <p:cNvSpPr/>
          <p:nvPr/>
        </p:nvSpPr>
        <p:spPr>
          <a:xfrm>
            <a:off x="5104925"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2" name="Tijdelijke aanduiding voor tekst 10"/>
          <p:cNvSpPr>
            <a:spLocks noGrp="1"/>
          </p:cNvSpPr>
          <p:nvPr>
            <p:ph type="body" sz="quarter" idx="10" hasCustomPrompt="1"/>
          </p:nvPr>
        </p:nvSpPr>
        <p:spPr>
          <a:xfrm>
            <a:off x="5292080" y="623650"/>
            <a:ext cx="3096270" cy="312906"/>
          </a:xfrm>
        </p:spPr>
        <p:txBody>
          <a:bodyPr wrap="square">
            <a:spAutoFit/>
          </a:bodyPr>
          <a:lstStyle>
            <a:lvl1pPr>
              <a:defRPr sz="2200" b="1">
                <a:solidFill>
                  <a:schemeClr val="bg2"/>
                </a:solidFill>
              </a:defRPr>
            </a:lvl1pPr>
          </a:lstStyle>
          <a:p>
            <a:pPr lvl="0"/>
            <a:r>
              <a:rPr lang="nl-NL" dirty="0"/>
              <a:t>Titel</a:t>
            </a:r>
          </a:p>
        </p:txBody>
      </p:sp>
      <p:sp>
        <p:nvSpPr>
          <p:cNvPr id="13" name="Tijdelijke aanduiding voor tekst 10"/>
          <p:cNvSpPr>
            <a:spLocks noGrp="1"/>
          </p:cNvSpPr>
          <p:nvPr>
            <p:ph type="body" sz="quarter" idx="11"/>
          </p:nvPr>
        </p:nvSpPr>
        <p:spPr>
          <a:xfrm flipH="1">
            <a:off x="5292149" y="1196341"/>
            <a:ext cx="3096205" cy="3292316"/>
          </a:xfrm>
        </p:spPr>
        <p:txBody>
          <a:bodyPr wrap="square">
            <a:noAutofit/>
          </a:bodyPr>
          <a:lstStyle>
            <a:lvl1pPr>
              <a:defRPr/>
            </a:lvl1pPr>
          </a:lstStyle>
          <a:p>
            <a:pPr lvl="0"/>
            <a:r>
              <a:rPr lang="en-US"/>
              <a:t>Edit Master text styles</a:t>
            </a:r>
          </a:p>
        </p:txBody>
      </p:sp>
      <p:sp>
        <p:nvSpPr>
          <p:cNvPr id="7" name="Tekstvak 6"/>
          <p:cNvSpPr txBox="1"/>
          <p:nvPr/>
        </p:nvSpPr>
        <p:spPr>
          <a:xfrm>
            <a:off x="453001" y="4751389"/>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sp>
        <p:nvSpPr>
          <p:cNvPr id="8" name="Tekstvak 7"/>
          <p:cNvSpPr txBox="1"/>
          <p:nvPr userDrawn="1"/>
        </p:nvSpPr>
        <p:spPr>
          <a:xfrm>
            <a:off x="453001" y="4751389"/>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spTree>
    <p:extLst>
      <p:ext uri="{BB962C8B-B14F-4D97-AF65-F5344CB8AC3E}">
        <p14:creationId xmlns:p14="http://schemas.microsoft.com/office/powerpoint/2010/main" val="1946462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7_Artikel_foto">
    <p:spTree>
      <p:nvGrpSpPr>
        <p:cNvPr id="1" name=""/>
        <p:cNvGrpSpPr/>
        <p:nvPr/>
      </p:nvGrpSpPr>
      <p:grpSpPr>
        <a:xfrm>
          <a:off x="0" y="0"/>
          <a:ext cx="0" cy="0"/>
          <a:chOff x="0" y="0"/>
          <a:chExt cx="0" cy="0"/>
        </a:xfrm>
      </p:grpSpPr>
      <p:sp>
        <p:nvSpPr>
          <p:cNvPr id="6" name="Tijdelijke aanduiding voor afbeelding 5"/>
          <p:cNvSpPr>
            <a:spLocks noGrp="1"/>
          </p:cNvSpPr>
          <p:nvPr>
            <p:ph type="pic" sz="quarter" idx="13"/>
          </p:nvPr>
        </p:nvSpPr>
        <p:spPr>
          <a:xfrm>
            <a:off x="4573522" y="0"/>
            <a:ext cx="4570483" cy="5143500"/>
          </a:xfrm>
          <a:prstGeom prst="rect">
            <a:avLst/>
          </a:prstGeom>
          <a:solidFill>
            <a:schemeClr val="bg1">
              <a:lumMod val="75000"/>
            </a:schemeClr>
          </a:solidFill>
        </p:spPr>
        <p:txBody>
          <a:bodyPr vert="horz" anchor="ctr" anchorCtr="0"/>
          <a:lstStyle>
            <a:lvl1pPr marL="0" indent="0" algn="ctr">
              <a:buNone/>
              <a:defRPr sz="2000"/>
            </a:lvl1pPr>
          </a:lstStyle>
          <a:p>
            <a:r>
              <a:rPr lang="en-US"/>
              <a:t>Click icon to add picture</a:t>
            </a:r>
            <a:endParaRPr lang="nl-NL" dirty="0"/>
          </a:p>
        </p:txBody>
      </p:sp>
      <p:sp>
        <p:nvSpPr>
          <p:cNvPr id="11" name="Rechthoek 10"/>
          <p:cNvSpPr/>
          <p:nvPr/>
        </p:nvSpPr>
        <p:spPr>
          <a:xfrm>
            <a:off x="531064"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3" name="Tijdelijke aanduiding voor tekst 10"/>
          <p:cNvSpPr>
            <a:spLocks noGrp="1"/>
          </p:cNvSpPr>
          <p:nvPr>
            <p:ph type="body" sz="quarter" idx="10" hasCustomPrompt="1"/>
          </p:nvPr>
        </p:nvSpPr>
        <p:spPr>
          <a:xfrm>
            <a:off x="718224" y="623650"/>
            <a:ext cx="3493741" cy="312906"/>
          </a:xfrm>
        </p:spPr>
        <p:txBody>
          <a:bodyPr wrap="square">
            <a:spAutoFit/>
          </a:bodyPr>
          <a:lstStyle>
            <a:lvl1pPr>
              <a:defRPr sz="2200" b="1">
                <a:solidFill>
                  <a:schemeClr val="bg2"/>
                </a:solidFill>
              </a:defRPr>
            </a:lvl1pPr>
          </a:lstStyle>
          <a:p>
            <a:pPr lvl="0"/>
            <a:r>
              <a:rPr lang="nl-NL" dirty="0"/>
              <a:t>Titel</a:t>
            </a:r>
          </a:p>
        </p:txBody>
      </p:sp>
      <p:sp>
        <p:nvSpPr>
          <p:cNvPr id="14" name="Tijdelijke aanduiding voor tekst 10"/>
          <p:cNvSpPr>
            <a:spLocks noGrp="1"/>
          </p:cNvSpPr>
          <p:nvPr>
            <p:ph type="body" sz="quarter" idx="11"/>
          </p:nvPr>
        </p:nvSpPr>
        <p:spPr>
          <a:xfrm flipH="1">
            <a:off x="718284" y="1196341"/>
            <a:ext cx="3493676" cy="3292316"/>
          </a:xfrm>
        </p:spPr>
        <p:txBody>
          <a:bodyPr wrap="square">
            <a:noAutofit/>
          </a:bodyPr>
          <a:lstStyle>
            <a:lvl1pPr>
              <a:defRPr/>
            </a:lvl1pPr>
          </a:lstStyle>
          <a:p>
            <a:pPr lvl="0"/>
            <a:r>
              <a:rPr lang="en-US"/>
              <a:t>Edit Master text styles</a:t>
            </a:r>
          </a:p>
        </p:txBody>
      </p:sp>
      <p:pic>
        <p:nvPicPr>
          <p:cNvPr id="7" name="Afbeelding 6" descr="hu roo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5218" y="4608939"/>
            <a:ext cx="432000" cy="370027"/>
          </a:xfrm>
          <a:prstGeom prst="rect">
            <a:avLst/>
          </a:prstGeom>
        </p:spPr>
      </p:pic>
      <p:pic>
        <p:nvPicPr>
          <p:cNvPr id="8" name="Afbeelding 7" descr="hu roo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5218" y="4608939"/>
            <a:ext cx="432000" cy="370027"/>
          </a:xfrm>
          <a:prstGeom prst="rect">
            <a:avLst/>
          </a:prstGeom>
        </p:spPr>
      </p:pic>
    </p:spTree>
    <p:extLst>
      <p:ext uri="{BB962C8B-B14F-4D97-AF65-F5344CB8AC3E}">
        <p14:creationId xmlns:p14="http://schemas.microsoft.com/office/powerpoint/2010/main" val="1584926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8_Quote">
    <p:spTree>
      <p:nvGrpSpPr>
        <p:cNvPr id="1" name=""/>
        <p:cNvGrpSpPr/>
        <p:nvPr/>
      </p:nvGrpSpPr>
      <p:grpSpPr>
        <a:xfrm>
          <a:off x="0" y="0"/>
          <a:ext cx="0" cy="0"/>
          <a:chOff x="0" y="0"/>
          <a:chExt cx="0" cy="0"/>
        </a:xfrm>
      </p:grpSpPr>
      <p:sp>
        <p:nvSpPr>
          <p:cNvPr id="10" name="Rechthoek 9"/>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4" name="Rechthoek 13"/>
          <p:cNvSpPr/>
          <p:nvPr/>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1" name="Rechthoek 10"/>
          <p:cNvSpPr/>
          <p:nvPr/>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2" name="Rechthoek 11"/>
          <p:cNvSpPr/>
          <p:nvPr/>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4" name="Tijdelijke aanduiding voor tekst 3"/>
          <p:cNvSpPr>
            <a:spLocks noGrp="1"/>
          </p:cNvSpPr>
          <p:nvPr>
            <p:ph type="body" sz="quarter" idx="10" hasCustomPrompt="1"/>
          </p:nvPr>
        </p:nvSpPr>
        <p:spPr>
          <a:xfrm>
            <a:off x="720000" y="761804"/>
            <a:ext cx="7551298" cy="657161"/>
          </a:xfrm>
        </p:spPr>
        <p:txBody>
          <a:bodyPr/>
          <a:lstStyle>
            <a:lvl1pPr>
              <a:defRPr sz="4200" b="1">
                <a:solidFill>
                  <a:schemeClr val="bg1"/>
                </a:solidFill>
              </a:defRPr>
            </a:lvl1pPr>
          </a:lstStyle>
          <a:p>
            <a:pPr lvl="0"/>
            <a:r>
              <a:rPr lang="nl-NL" dirty="0"/>
              <a:t>“Quote”</a:t>
            </a:r>
          </a:p>
        </p:txBody>
      </p:sp>
      <p:pic>
        <p:nvPicPr>
          <p:cNvPr id="9" name="Afbeelding 8" descr="hu roo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5218" y="4608939"/>
            <a:ext cx="432000" cy="370027"/>
          </a:xfrm>
          <a:prstGeom prst="rect">
            <a:avLst/>
          </a:prstGeom>
        </p:spPr>
      </p:pic>
      <p:sp>
        <p:nvSpPr>
          <p:cNvPr id="15" name="Tekstvak 14"/>
          <p:cNvSpPr txBox="1"/>
          <p:nvPr/>
        </p:nvSpPr>
        <p:spPr>
          <a:xfrm>
            <a:off x="453001" y="4751389"/>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pic>
        <p:nvPicPr>
          <p:cNvPr id="13" name="Afbeelding 12" descr="hu roo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5218" y="4608939"/>
            <a:ext cx="432000" cy="370027"/>
          </a:xfrm>
          <a:prstGeom prst="rect">
            <a:avLst/>
          </a:prstGeom>
        </p:spPr>
      </p:pic>
      <p:sp>
        <p:nvSpPr>
          <p:cNvPr id="16" name="Tekstvak 15"/>
          <p:cNvSpPr txBox="1"/>
          <p:nvPr userDrawn="1"/>
        </p:nvSpPr>
        <p:spPr>
          <a:xfrm>
            <a:off x="453001" y="4751389"/>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spTree>
    <p:extLst>
      <p:ext uri="{BB962C8B-B14F-4D97-AF65-F5344CB8AC3E}">
        <p14:creationId xmlns:p14="http://schemas.microsoft.com/office/powerpoint/2010/main" val="479519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9_Tabel">
    <p:spTree>
      <p:nvGrpSpPr>
        <p:cNvPr id="1" name=""/>
        <p:cNvGrpSpPr/>
        <p:nvPr/>
      </p:nvGrpSpPr>
      <p:grpSpPr>
        <a:xfrm>
          <a:off x="0" y="0"/>
          <a:ext cx="0" cy="0"/>
          <a:chOff x="0" y="0"/>
          <a:chExt cx="0" cy="0"/>
        </a:xfrm>
      </p:grpSpPr>
      <p:sp>
        <p:nvSpPr>
          <p:cNvPr id="10" name="Rechthoek 9"/>
          <p:cNvSpPr/>
          <p:nvPr/>
        </p:nvSpPr>
        <p:spPr>
          <a:xfrm>
            <a:off x="0" y="2"/>
            <a:ext cx="9144000" cy="18323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9" name="Rechthoek 8"/>
          <p:cNvSpPr/>
          <p:nvPr/>
        </p:nvSpPr>
        <p:spPr>
          <a:xfrm>
            <a:off x="531064"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2" name="Tijdelijke aanduiding voor tekst 10"/>
          <p:cNvSpPr>
            <a:spLocks noGrp="1"/>
          </p:cNvSpPr>
          <p:nvPr>
            <p:ph type="body" sz="quarter" idx="10" hasCustomPrompt="1"/>
          </p:nvPr>
        </p:nvSpPr>
        <p:spPr>
          <a:xfrm>
            <a:off x="718224" y="623650"/>
            <a:ext cx="7670131" cy="312906"/>
          </a:xfrm>
        </p:spPr>
        <p:txBody>
          <a:bodyPr wrap="square">
            <a:spAutoFit/>
          </a:bodyPr>
          <a:lstStyle>
            <a:lvl1pPr>
              <a:defRPr sz="2200" b="1">
                <a:solidFill>
                  <a:schemeClr val="bg1"/>
                </a:solidFill>
              </a:defRPr>
            </a:lvl1pPr>
          </a:lstStyle>
          <a:p>
            <a:pPr lvl="0"/>
            <a:r>
              <a:rPr lang="nl-NL" dirty="0"/>
              <a:t>Tabelkop</a:t>
            </a:r>
          </a:p>
        </p:txBody>
      </p:sp>
    </p:spTree>
    <p:extLst>
      <p:ext uri="{BB962C8B-B14F-4D97-AF65-F5344CB8AC3E}">
        <p14:creationId xmlns:p14="http://schemas.microsoft.com/office/powerpoint/2010/main" val="1931038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0_Tabel">
    <p:spTree>
      <p:nvGrpSpPr>
        <p:cNvPr id="1" name=""/>
        <p:cNvGrpSpPr/>
        <p:nvPr/>
      </p:nvGrpSpPr>
      <p:grpSpPr>
        <a:xfrm>
          <a:off x="0" y="0"/>
          <a:ext cx="0" cy="0"/>
          <a:chOff x="0" y="0"/>
          <a:chExt cx="0" cy="0"/>
        </a:xfrm>
      </p:grpSpPr>
      <p:sp>
        <p:nvSpPr>
          <p:cNvPr id="9" name="Rechthoek 8"/>
          <p:cNvSpPr/>
          <p:nvPr/>
        </p:nvSpPr>
        <p:spPr>
          <a:xfrm>
            <a:off x="531064"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2" name="Tijdelijke aanduiding voor tekst 10"/>
          <p:cNvSpPr>
            <a:spLocks noGrp="1"/>
          </p:cNvSpPr>
          <p:nvPr>
            <p:ph type="body" sz="quarter" idx="10" hasCustomPrompt="1"/>
          </p:nvPr>
        </p:nvSpPr>
        <p:spPr>
          <a:xfrm>
            <a:off x="718224" y="623650"/>
            <a:ext cx="7670131" cy="312906"/>
          </a:xfrm>
        </p:spPr>
        <p:txBody>
          <a:bodyPr wrap="square">
            <a:spAutoFit/>
          </a:bodyPr>
          <a:lstStyle>
            <a:lvl1pPr>
              <a:defRPr sz="2200" b="1">
                <a:solidFill>
                  <a:schemeClr val="bg2"/>
                </a:solidFill>
              </a:defRPr>
            </a:lvl1pPr>
          </a:lstStyle>
          <a:p>
            <a:pPr lvl="0"/>
            <a:r>
              <a:rPr lang="nl-NL" dirty="0"/>
              <a:t>Tabelkop</a:t>
            </a:r>
          </a:p>
        </p:txBody>
      </p:sp>
    </p:spTree>
    <p:extLst>
      <p:ext uri="{BB962C8B-B14F-4D97-AF65-F5344CB8AC3E}">
        <p14:creationId xmlns:p14="http://schemas.microsoft.com/office/powerpoint/2010/main" val="42435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1_Tabel">
    <p:spTree>
      <p:nvGrpSpPr>
        <p:cNvPr id="1" name=""/>
        <p:cNvGrpSpPr/>
        <p:nvPr/>
      </p:nvGrpSpPr>
      <p:grpSpPr>
        <a:xfrm>
          <a:off x="0" y="0"/>
          <a:ext cx="0" cy="0"/>
          <a:chOff x="0" y="0"/>
          <a:chExt cx="0" cy="0"/>
        </a:xfrm>
      </p:grpSpPr>
      <p:sp>
        <p:nvSpPr>
          <p:cNvPr id="21" name="Rechthoek 20"/>
          <p:cNvSpPr/>
          <p:nvPr/>
        </p:nvSpPr>
        <p:spPr>
          <a:xfrm>
            <a:off x="0" y="0"/>
            <a:ext cx="4572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8" name="Rechthoek 17"/>
          <p:cNvSpPr/>
          <p:nvPr/>
        </p:nvSpPr>
        <p:spPr>
          <a:xfrm>
            <a:off x="531064"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9" name="Tijdelijke aanduiding voor tekst 10"/>
          <p:cNvSpPr>
            <a:spLocks noGrp="1"/>
          </p:cNvSpPr>
          <p:nvPr>
            <p:ph type="body" sz="quarter" idx="10" hasCustomPrompt="1"/>
          </p:nvPr>
        </p:nvSpPr>
        <p:spPr>
          <a:xfrm>
            <a:off x="718224" y="623650"/>
            <a:ext cx="3493741" cy="312906"/>
          </a:xfrm>
        </p:spPr>
        <p:txBody>
          <a:bodyPr wrap="square">
            <a:spAutoFit/>
          </a:bodyPr>
          <a:lstStyle>
            <a:lvl1pPr>
              <a:defRPr sz="2200" b="1">
                <a:solidFill>
                  <a:schemeClr val="bg1"/>
                </a:solidFill>
              </a:defRPr>
            </a:lvl1pPr>
          </a:lstStyle>
          <a:p>
            <a:pPr lvl="0"/>
            <a:r>
              <a:rPr lang="nl-NL" dirty="0"/>
              <a:t>Tabelkop</a:t>
            </a:r>
          </a:p>
        </p:txBody>
      </p:sp>
      <p:sp>
        <p:nvSpPr>
          <p:cNvPr id="20" name="Tijdelijke aanduiding voor tekst 10"/>
          <p:cNvSpPr>
            <a:spLocks noGrp="1"/>
          </p:cNvSpPr>
          <p:nvPr>
            <p:ph type="body" sz="quarter" idx="11"/>
          </p:nvPr>
        </p:nvSpPr>
        <p:spPr>
          <a:xfrm flipH="1">
            <a:off x="718284" y="1196341"/>
            <a:ext cx="3493676" cy="3292316"/>
          </a:xfrm>
        </p:spPr>
        <p:txBody>
          <a:bodyPr wrap="square">
            <a:noAutofit/>
          </a:bodyPr>
          <a:lstStyle>
            <a:lvl1pPr>
              <a:defRPr/>
            </a:lvl1pPr>
          </a:lstStyle>
          <a:p>
            <a:pPr lvl="0"/>
            <a:r>
              <a:rPr lang="en-US"/>
              <a:t>Edit Master text styles</a:t>
            </a:r>
          </a:p>
        </p:txBody>
      </p:sp>
      <p:sp>
        <p:nvSpPr>
          <p:cNvPr id="16" name="Tekstvak 15"/>
          <p:cNvSpPr txBox="1"/>
          <p:nvPr/>
        </p:nvSpPr>
        <p:spPr>
          <a:xfrm>
            <a:off x="453001" y="4751389"/>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sp>
        <p:nvSpPr>
          <p:cNvPr id="7" name="Tekstvak 6"/>
          <p:cNvSpPr txBox="1"/>
          <p:nvPr userDrawn="1"/>
        </p:nvSpPr>
        <p:spPr>
          <a:xfrm>
            <a:off x="453001" y="4751389"/>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spTree>
    <p:extLst>
      <p:ext uri="{BB962C8B-B14F-4D97-AF65-F5344CB8AC3E}">
        <p14:creationId xmlns:p14="http://schemas.microsoft.com/office/powerpoint/2010/main" val="241432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2_Foto">
    <p:spTree>
      <p:nvGrpSpPr>
        <p:cNvPr id="1" name=""/>
        <p:cNvGrpSpPr/>
        <p:nvPr/>
      </p:nvGrpSpPr>
      <p:grpSpPr>
        <a:xfrm>
          <a:off x="0" y="0"/>
          <a:ext cx="0" cy="0"/>
          <a:chOff x="0" y="0"/>
          <a:chExt cx="0" cy="0"/>
        </a:xfrm>
      </p:grpSpPr>
      <p:sp>
        <p:nvSpPr>
          <p:cNvPr id="6" name="Tijdelijke aanduiding voor afbeelding 5"/>
          <p:cNvSpPr>
            <a:spLocks noGrp="1"/>
          </p:cNvSpPr>
          <p:nvPr>
            <p:ph type="pic" sz="quarter" idx="13"/>
          </p:nvPr>
        </p:nvSpPr>
        <p:spPr>
          <a:xfrm>
            <a:off x="0" y="0"/>
            <a:ext cx="9144000" cy="5143500"/>
          </a:xfrm>
          <a:prstGeom prst="rect">
            <a:avLst/>
          </a:prstGeom>
          <a:solidFill>
            <a:schemeClr val="bg1">
              <a:lumMod val="75000"/>
            </a:schemeClr>
          </a:solidFill>
        </p:spPr>
        <p:txBody>
          <a:bodyPr vert="horz" anchor="ctr" anchorCtr="0"/>
          <a:lstStyle>
            <a:lvl1pPr marL="0" indent="0" algn="ctr">
              <a:buNone/>
              <a:defRPr sz="2000"/>
            </a:lvl1pPr>
          </a:lstStyle>
          <a:p>
            <a:r>
              <a:rPr lang="en-US"/>
              <a:t>Click icon to add picture</a:t>
            </a:r>
            <a:endParaRPr lang="nl-NL" dirty="0"/>
          </a:p>
        </p:txBody>
      </p:sp>
      <p:pic>
        <p:nvPicPr>
          <p:cNvPr id="5" name="Afbeelding 4" descr="hu roo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5218" y="4608939"/>
            <a:ext cx="432000" cy="370027"/>
          </a:xfrm>
          <a:prstGeom prst="rect">
            <a:avLst/>
          </a:prstGeom>
        </p:spPr>
      </p:pic>
      <p:sp>
        <p:nvSpPr>
          <p:cNvPr id="9" name="Tekstvak 8"/>
          <p:cNvSpPr txBox="1"/>
          <p:nvPr/>
        </p:nvSpPr>
        <p:spPr>
          <a:xfrm>
            <a:off x="453001" y="4751389"/>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pic>
        <p:nvPicPr>
          <p:cNvPr id="7" name="Afbeelding 6" descr="hu roo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5218" y="4608939"/>
            <a:ext cx="432000" cy="370027"/>
          </a:xfrm>
          <a:prstGeom prst="rect">
            <a:avLst/>
          </a:prstGeom>
        </p:spPr>
      </p:pic>
      <p:sp>
        <p:nvSpPr>
          <p:cNvPr id="8" name="Tekstvak 7"/>
          <p:cNvSpPr txBox="1"/>
          <p:nvPr userDrawn="1"/>
        </p:nvSpPr>
        <p:spPr>
          <a:xfrm>
            <a:off x="453001" y="4751389"/>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spTree>
    <p:extLst>
      <p:ext uri="{BB962C8B-B14F-4D97-AF65-F5344CB8AC3E}">
        <p14:creationId xmlns:p14="http://schemas.microsoft.com/office/powerpoint/2010/main" val="1154292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3_Foto">
    <p:spTree>
      <p:nvGrpSpPr>
        <p:cNvPr id="1" name=""/>
        <p:cNvGrpSpPr/>
        <p:nvPr/>
      </p:nvGrpSpPr>
      <p:grpSpPr>
        <a:xfrm>
          <a:off x="0" y="0"/>
          <a:ext cx="0" cy="0"/>
          <a:chOff x="0" y="0"/>
          <a:chExt cx="0" cy="0"/>
        </a:xfrm>
      </p:grpSpPr>
      <p:sp>
        <p:nvSpPr>
          <p:cNvPr id="7" name="Tijdelijke aanduiding voor afbeelding 14"/>
          <p:cNvSpPr>
            <a:spLocks noGrp="1"/>
          </p:cNvSpPr>
          <p:nvPr>
            <p:ph type="pic" sz="quarter" idx="13"/>
          </p:nvPr>
        </p:nvSpPr>
        <p:spPr>
          <a:xfrm>
            <a:off x="0" y="6362"/>
            <a:ext cx="9144000" cy="3323034"/>
          </a:xfrm>
          <a:prstGeom prst="rect">
            <a:avLst/>
          </a:prstGeom>
          <a:solidFill>
            <a:schemeClr val="bg1">
              <a:lumMod val="75000"/>
            </a:schemeClr>
          </a:solidFill>
        </p:spPr>
        <p:txBody>
          <a:bodyPr vert="horz" anchor="ctr" anchorCtr="0"/>
          <a:lstStyle>
            <a:lvl1pPr marL="0" indent="0" algn="ctr">
              <a:buNone/>
              <a:defRPr sz="2000"/>
            </a:lvl1pPr>
          </a:lstStyle>
          <a:p>
            <a:r>
              <a:rPr lang="en-US"/>
              <a:t>Click icon to add picture</a:t>
            </a:r>
            <a:endParaRPr lang="nl-NL" dirty="0"/>
          </a:p>
        </p:txBody>
      </p:sp>
      <p:sp>
        <p:nvSpPr>
          <p:cNvPr id="9" name="Tijdelijke aanduiding voor tekst 6"/>
          <p:cNvSpPr>
            <a:spLocks noGrp="1"/>
          </p:cNvSpPr>
          <p:nvPr>
            <p:ph type="body" sz="quarter" idx="12" hasCustomPrompt="1"/>
          </p:nvPr>
        </p:nvSpPr>
        <p:spPr>
          <a:xfrm>
            <a:off x="531064" y="3695965"/>
            <a:ext cx="7857286" cy="792692"/>
          </a:xfrm>
          <a:prstGeom prst="rect">
            <a:avLst/>
          </a:prstGeom>
        </p:spPr>
        <p:txBody>
          <a:bodyPr vert="horz" wrap="square">
            <a:noAutofit/>
          </a:bodyPr>
          <a:lstStyle>
            <a:lvl1pPr marL="0" indent="0">
              <a:buNone/>
              <a:defRPr sz="2000" b="0"/>
            </a:lvl1pPr>
            <a:lvl2pPr marL="457200" indent="0">
              <a:buNone/>
              <a:defRPr sz="2000" b="1"/>
            </a:lvl2pPr>
            <a:lvl3pPr marL="914400" indent="0">
              <a:buNone/>
              <a:defRPr sz="2000" b="1"/>
            </a:lvl3pPr>
            <a:lvl4pPr marL="1371600" indent="0">
              <a:buNone/>
              <a:defRPr sz="2000" b="1"/>
            </a:lvl4pPr>
            <a:lvl5pPr marL="1828800" indent="0">
              <a:buNone/>
              <a:defRPr sz="2000" b="1"/>
            </a:lvl5pPr>
          </a:lstStyle>
          <a:p>
            <a:pPr lvl="0"/>
            <a:r>
              <a:rPr lang="en-US" dirty="0" err="1"/>
              <a:t>Bijschrift</a:t>
            </a:r>
            <a:endParaRPr lang="nl-NL" dirty="0"/>
          </a:p>
        </p:txBody>
      </p:sp>
    </p:spTree>
    <p:extLst>
      <p:ext uri="{BB962C8B-B14F-4D97-AF65-F5344CB8AC3E}">
        <p14:creationId xmlns:p14="http://schemas.microsoft.com/office/powerpoint/2010/main" val="19689195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nhoud_vervolg">
    <p:spTree>
      <p:nvGrpSpPr>
        <p:cNvPr id="1" name=""/>
        <p:cNvGrpSpPr/>
        <p:nvPr/>
      </p:nvGrpSpPr>
      <p:grpSpPr>
        <a:xfrm>
          <a:off x="0" y="0"/>
          <a:ext cx="0" cy="0"/>
          <a:chOff x="0" y="0"/>
          <a:chExt cx="0" cy="0"/>
        </a:xfrm>
      </p:grpSpPr>
      <p:sp>
        <p:nvSpPr>
          <p:cNvPr id="3" name="Rechthoek 2"/>
          <p:cNvSpPr/>
          <p:nvPr userDrawn="1"/>
        </p:nvSpPr>
        <p:spPr>
          <a:xfrm>
            <a:off x="531064"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4" name="Tijdelijke aanduiding voor tekst 10"/>
          <p:cNvSpPr>
            <a:spLocks noGrp="1"/>
          </p:cNvSpPr>
          <p:nvPr>
            <p:ph type="body" sz="quarter" idx="10" hasCustomPrompt="1"/>
          </p:nvPr>
        </p:nvSpPr>
        <p:spPr>
          <a:xfrm>
            <a:off x="718219" y="623650"/>
            <a:ext cx="7553716" cy="457200"/>
          </a:xfrm>
        </p:spPr>
        <p:txBody>
          <a:bodyPr/>
          <a:lstStyle>
            <a:lvl1pPr>
              <a:defRPr sz="2200" b="1">
                <a:solidFill>
                  <a:schemeClr val="bg2"/>
                </a:solidFill>
              </a:defRPr>
            </a:lvl1pPr>
          </a:lstStyle>
          <a:p>
            <a:pPr lvl="0"/>
            <a:r>
              <a:rPr lang="nl-NL" dirty="0"/>
              <a:t>Inhoud vervolg</a:t>
            </a:r>
          </a:p>
        </p:txBody>
      </p:sp>
      <p:sp>
        <p:nvSpPr>
          <p:cNvPr id="6" name="Tijdelijke aanduiding voor tekst 10"/>
          <p:cNvSpPr>
            <a:spLocks noGrp="1"/>
          </p:cNvSpPr>
          <p:nvPr>
            <p:ph type="body" sz="quarter" idx="11"/>
          </p:nvPr>
        </p:nvSpPr>
        <p:spPr>
          <a:xfrm>
            <a:off x="718219" y="1196341"/>
            <a:ext cx="7553716" cy="3292316"/>
          </a:xfrm>
        </p:spPr>
        <p:txBody>
          <a:bodyPr/>
          <a:lstStyle>
            <a:lvl1pPr marL="342900" indent="-342900">
              <a:buFont typeface="Arial" charset="0"/>
              <a:buChar char="•"/>
              <a:defRPr/>
            </a:lvl1pPr>
          </a:lstStyle>
          <a:p>
            <a:pPr lvl="0"/>
            <a:r>
              <a:rPr lang="en-US"/>
              <a:t>Edit Master text styles</a:t>
            </a:r>
          </a:p>
        </p:txBody>
      </p:sp>
    </p:spTree>
    <p:extLst>
      <p:ext uri="{BB962C8B-B14F-4D97-AF65-F5344CB8AC3E}">
        <p14:creationId xmlns:p14="http://schemas.microsoft.com/office/powerpoint/2010/main" val="188074223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2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eldia">
    <p:spTree>
      <p:nvGrpSpPr>
        <p:cNvPr id="1" name=""/>
        <p:cNvGrpSpPr/>
        <p:nvPr/>
      </p:nvGrpSpPr>
      <p:grpSpPr>
        <a:xfrm>
          <a:off x="0" y="0"/>
          <a:ext cx="0" cy="0"/>
          <a:chOff x="0" y="0"/>
          <a:chExt cx="0" cy="0"/>
        </a:xfrm>
      </p:grpSpPr>
      <p:sp>
        <p:nvSpPr>
          <p:cNvPr id="18" name="Rechthoek 17"/>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15" name="Afbeelding 14" descr="HU logo payoff wit roo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113" y="281357"/>
            <a:ext cx="657225" cy="996341"/>
          </a:xfrm>
          <a:prstGeom prst="rect">
            <a:avLst/>
          </a:prstGeom>
        </p:spPr>
      </p:pic>
      <p:sp>
        <p:nvSpPr>
          <p:cNvPr id="10" name="Rechthoek 9"/>
          <p:cNvSpPr/>
          <p:nvPr/>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 name="Tekstvak 7"/>
          <p:cNvSpPr txBox="1"/>
          <p:nvPr/>
        </p:nvSpPr>
        <p:spPr>
          <a:xfrm>
            <a:off x="720000" y="594001"/>
            <a:ext cx="7551298" cy="484748"/>
          </a:xfrm>
          <a:prstGeom prst="rect">
            <a:avLst/>
          </a:prstGeom>
          <a:noFill/>
        </p:spPr>
        <p:txBody>
          <a:bodyPr wrap="none" lIns="0" tIns="0" rIns="0" bIns="0" rtlCol="0">
            <a:noAutofit/>
          </a:bodyPr>
          <a:lstStyle/>
          <a:p>
            <a:endParaRPr lang="nl-NL" sz="4200" b="1" dirty="0">
              <a:solidFill>
                <a:schemeClr val="bg1"/>
              </a:solidFill>
            </a:endParaRPr>
          </a:p>
        </p:txBody>
      </p:sp>
      <p:sp>
        <p:nvSpPr>
          <p:cNvPr id="6" name="Titel 5"/>
          <p:cNvSpPr>
            <a:spLocks noGrp="1"/>
          </p:cNvSpPr>
          <p:nvPr>
            <p:ph type="title"/>
          </p:nvPr>
        </p:nvSpPr>
        <p:spPr>
          <a:xfrm>
            <a:off x="750572" y="539492"/>
            <a:ext cx="7200000" cy="461665"/>
          </a:xfrm>
        </p:spPr>
        <p:txBody>
          <a:bodyPr/>
          <a:lstStyle>
            <a:lvl1pPr>
              <a:defRPr>
                <a:solidFill>
                  <a:schemeClr val="bg1"/>
                </a:solidFill>
              </a:defRPr>
            </a:lvl1pPr>
          </a:lstStyle>
          <a:p>
            <a:r>
              <a:rPr lang="en-US"/>
              <a:t>Click to edit Master title style</a:t>
            </a:r>
            <a:endParaRPr lang="nl-NL" dirty="0"/>
          </a:p>
        </p:txBody>
      </p:sp>
      <p:sp>
        <p:nvSpPr>
          <p:cNvPr id="7" name="Rechthoek 6"/>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9" name="Afbeelding 8" descr="HU logo payoff wit roo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39113" y="281357"/>
            <a:ext cx="657225" cy="996341"/>
          </a:xfrm>
          <a:prstGeom prst="rect">
            <a:avLst/>
          </a:prstGeom>
        </p:spPr>
      </p:pic>
      <p:sp>
        <p:nvSpPr>
          <p:cNvPr id="11" name="Rechthoek 10"/>
          <p:cNvSpPr/>
          <p:nvPr userDrawn="1"/>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2" name="Tekstvak 11"/>
          <p:cNvSpPr txBox="1"/>
          <p:nvPr userDrawn="1"/>
        </p:nvSpPr>
        <p:spPr>
          <a:xfrm>
            <a:off x="720000" y="594001"/>
            <a:ext cx="7551298" cy="484748"/>
          </a:xfrm>
          <a:prstGeom prst="rect">
            <a:avLst/>
          </a:prstGeom>
          <a:noFill/>
        </p:spPr>
        <p:txBody>
          <a:bodyPr wrap="none" lIns="0" tIns="0" rIns="0" bIns="0" rtlCol="0">
            <a:noAutofit/>
          </a:bodyPr>
          <a:lstStyle/>
          <a:p>
            <a:endParaRPr lang="nl-NL" sz="4200" b="1" dirty="0">
              <a:solidFill>
                <a:schemeClr val="bg1"/>
              </a:solidFill>
            </a:endParaRPr>
          </a:p>
        </p:txBody>
      </p:sp>
    </p:spTree>
    <p:extLst>
      <p:ext uri="{BB962C8B-B14F-4D97-AF65-F5344CB8AC3E}">
        <p14:creationId xmlns:p14="http://schemas.microsoft.com/office/powerpoint/2010/main" val="227877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Quote">
    <p:spTree>
      <p:nvGrpSpPr>
        <p:cNvPr id="1" name=""/>
        <p:cNvGrpSpPr/>
        <p:nvPr/>
      </p:nvGrpSpPr>
      <p:grpSpPr>
        <a:xfrm>
          <a:off x="0" y="0"/>
          <a:ext cx="0" cy="0"/>
          <a:chOff x="0" y="0"/>
          <a:chExt cx="0" cy="0"/>
        </a:xfrm>
      </p:grpSpPr>
      <p:sp>
        <p:nvSpPr>
          <p:cNvPr id="10" name="Rechthoek 9"/>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4" name="Rechthoek 13"/>
          <p:cNvSpPr/>
          <p:nvPr/>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1" name="Rechthoek 10"/>
          <p:cNvSpPr/>
          <p:nvPr/>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2" name="Rechthoek 11"/>
          <p:cNvSpPr/>
          <p:nvPr/>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4" name="Tijdelijke aanduiding voor tekst 3"/>
          <p:cNvSpPr>
            <a:spLocks noGrp="1"/>
          </p:cNvSpPr>
          <p:nvPr>
            <p:ph type="body" sz="quarter" idx="10" hasCustomPrompt="1"/>
          </p:nvPr>
        </p:nvSpPr>
        <p:spPr>
          <a:xfrm>
            <a:off x="720000" y="761804"/>
            <a:ext cx="7551298" cy="657161"/>
          </a:xfrm>
        </p:spPr>
        <p:txBody>
          <a:bodyPr/>
          <a:lstStyle>
            <a:lvl1pPr>
              <a:defRPr sz="4200" b="1">
                <a:solidFill>
                  <a:schemeClr val="bg1"/>
                </a:solidFill>
              </a:defRPr>
            </a:lvl1pPr>
          </a:lstStyle>
          <a:p>
            <a:pPr lvl="0"/>
            <a:r>
              <a:rPr lang="nl-NL" dirty="0"/>
              <a:t>“Quote”</a:t>
            </a:r>
          </a:p>
        </p:txBody>
      </p:sp>
      <p:pic>
        <p:nvPicPr>
          <p:cNvPr id="9" name="Afbeelding 8" descr="hu roo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5218" y="4608939"/>
            <a:ext cx="432000" cy="370027"/>
          </a:xfrm>
          <a:prstGeom prst="rect">
            <a:avLst/>
          </a:prstGeom>
        </p:spPr>
      </p:pic>
      <p:sp>
        <p:nvSpPr>
          <p:cNvPr id="15" name="Tekstvak 14"/>
          <p:cNvSpPr txBox="1"/>
          <p:nvPr userDrawn="1"/>
        </p:nvSpPr>
        <p:spPr>
          <a:xfrm>
            <a:off x="453001" y="4751389"/>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spTree>
    <p:extLst>
      <p:ext uri="{BB962C8B-B14F-4D97-AF65-F5344CB8AC3E}">
        <p14:creationId xmlns:p14="http://schemas.microsoft.com/office/powerpoint/2010/main" val="479519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8">
            <a:extLst>
              <a:ext uri="{FF2B5EF4-FFF2-40B4-BE49-F238E27FC236}">
                <a16:creationId xmlns:a16="http://schemas.microsoft.com/office/drawing/2014/main" id="{E5DA81B5-78E7-4926-B5FA-3B4FDDDEED7F}"/>
              </a:ext>
            </a:extLst>
          </p:cNvPr>
          <p:cNvSpPr>
            <a:spLocks noGrp="1" noChangeArrowheads="1"/>
          </p:cNvSpPr>
          <p:nvPr>
            <p:ph type="dt" sz="half" idx="10"/>
          </p:nvPr>
        </p:nvSpPr>
        <p:spPr>
          <a:ln/>
        </p:spPr>
        <p:txBody>
          <a:bodyPr/>
          <a:lstStyle>
            <a:lvl1pPr>
              <a:defRPr/>
            </a:lvl1pPr>
          </a:lstStyle>
          <a:p>
            <a:pPr>
              <a:defRPr/>
            </a:pPr>
            <a:fld id="{92CF8E27-2450-4B6D-9485-2AEA58787CFF}" type="datetime1">
              <a:rPr lang="en-US" altLang="nl-NL"/>
              <a:pPr>
                <a:defRPr/>
              </a:pPr>
              <a:t>9/17/2018</a:t>
            </a:fld>
            <a:endParaRPr lang="en-US" altLang="nl-NL" sz="1050">
              <a:solidFill>
                <a:schemeClr val="tx1"/>
              </a:solidFill>
            </a:endParaRPr>
          </a:p>
        </p:txBody>
      </p:sp>
      <p:sp>
        <p:nvSpPr>
          <p:cNvPr id="5" name="Rectangle 49">
            <a:extLst>
              <a:ext uri="{FF2B5EF4-FFF2-40B4-BE49-F238E27FC236}">
                <a16:creationId xmlns:a16="http://schemas.microsoft.com/office/drawing/2014/main" id="{21196841-1E46-4553-9D23-E2D73A2BC3EE}"/>
              </a:ext>
            </a:extLst>
          </p:cNvPr>
          <p:cNvSpPr>
            <a:spLocks noGrp="1" noChangeArrowheads="1"/>
          </p:cNvSpPr>
          <p:nvPr>
            <p:ph type="sldNum" sz="quarter" idx="11"/>
          </p:nvPr>
        </p:nvSpPr>
        <p:spPr>
          <a:ln/>
        </p:spPr>
        <p:txBody>
          <a:bodyPr/>
          <a:lstStyle>
            <a:lvl1pPr>
              <a:defRPr/>
            </a:lvl1pPr>
          </a:lstStyle>
          <a:p>
            <a:pPr>
              <a:defRPr/>
            </a:pPr>
            <a:fld id="{502B7108-3F84-4248-848E-59A363FB52EA}" type="slidenum">
              <a:rPr lang="en-US" altLang="nl-NL"/>
              <a:pPr>
                <a:defRPr/>
              </a:pPr>
              <a:t>‹nr.›</a:t>
            </a:fld>
            <a:endParaRPr lang="en-US" altLang="nl-NL"/>
          </a:p>
        </p:txBody>
      </p:sp>
      <p:sp>
        <p:nvSpPr>
          <p:cNvPr id="6" name="Rectangle 50">
            <a:extLst>
              <a:ext uri="{FF2B5EF4-FFF2-40B4-BE49-F238E27FC236}">
                <a16:creationId xmlns:a16="http://schemas.microsoft.com/office/drawing/2014/main" id="{A5D74536-998A-4274-B586-ECB81475E8DD}"/>
              </a:ext>
            </a:extLst>
          </p:cNvPr>
          <p:cNvSpPr>
            <a:spLocks noGrp="1" noChangeArrowheads="1"/>
          </p:cNvSpPr>
          <p:nvPr>
            <p:ph type="ftr" sz="quarter" idx="12"/>
          </p:nvPr>
        </p:nvSpPr>
        <p:spPr>
          <a:ln/>
        </p:spPr>
        <p:txBody>
          <a:bodyPr/>
          <a:lstStyle>
            <a:lvl1pPr>
              <a:defRPr/>
            </a:lvl1pPr>
          </a:lstStyle>
          <a:p>
            <a:pPr>
              <a:defRPr/>
            </a:pPr>
            <a:r>
              <a:rPr lang="en-US"/>
              <a:t>HU powerpoint template</a:t>
            </a:r>
            <a:endParaRPr lang="en-US" sz="1050"/>
          </a:p>
        </p:txBody>
      </p:sp>
    </p:spTree>
    <p:extLst>
      <p:ext uri="{BB962C8B-B14F-4D97-AF65-F5344CB8AC3E}">
        <p14:creationId xmlns:p14="http://schemas.microsoft.com/office/powerpoint/2010/main" val="292928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eldia">
    <p:spTree>
      <p:nvGrpSpPr>
        <p:cNvPr id="1" name=""/>
        <p:cNvGrpSpPr/>
        <p:nvPr/>
      </p:nvGrpSpPr>
      <p:grpSpPr>
        <a:xfrm>
          <a:off x="0" y="0"/>
          <a:ext cx="0" cy="0"/>
          <a:chOff x="0" y="0"/>
          <a:chExt cx="0" cy="0"/>
        </a:xfrm>
      </p:grpSpPr>
      <p:sp>
        <p:nvSpPr>
          <p:cNvPr id="18" name="Rechthoek 17"/>
          <p:cNvSpPr/>
          <p:nvPr/>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5" name="Tijdelijke aanduiding voor afbeelding 14"/>
          <p:cNvSpPr>
            <a:spLocks noGrp="1"/>
          </p:cNvSpPr>
          <p:nvPr>
            <p:ph type="pic" sz="quarter" idx="10"/>
          </p:nvPr>
        </p:nvSpPr>
        <p:spPr>
          <a:xfrm>
            <a:off x="0" y="1820466"/>
            <a:ext cx="9144000" cy="3323034"/>
          </a:xfrm>
          <a:prstGeom prst="rect">
            <a:avLst/>
          </a:prstGeom>
          <a:solidFill>
            <a:schemeClr val="bg1">
              <a:lumMod val="75000"/>
            </a:schemeClr>
          </a:solidFill>
        </p:spPr>
        <p:txBody>
          <a:bodyPr vert="horz" anchor="ctr" anchorCtr="0"/>
          <a:lstStyle>
            <a:lvl1pPr marL="0" indent="0" algn="ctr">
              <a:buNone/>
              <a:defRPr sz="2000"/>
            </a:lvl1pPr>
          </a:lstStyle>
          <a:p>
            <a:r>
              <a:rPr lang="en-US"/>
              <a:t>Click icon to add picture</a:t>
            </a:r>
            <a:endParaRPr lang="nl-NL" dirty="0"/>
          </a:p>
        </p:txBody>
      </p:sp>
      <p:sp>
        <p:nvSpPr>
          <p:cNvPr id="11" name="Rechthoek 10"/>
          <p:cNvSpPr/>
          <p:nvPr/>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 name="Rechthoek 6"/>
          <p:cNvSpPr/>
          <p:nvPr/>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9" name="Rechthoek 8"/>
          <p:cNvSpPr/>
          <p:nvPr/>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a:xfrm>
            <a:off x="750570" y="539490"/>
            <a:ext cx="7200000" cy="460511"/>
          </a:xfrm>
        </p:spPr>
        <p:txBody>
          <a:bodyPr/>
          <a:lstStyle>
            <a:lvl1pPr>
              <a:defRPr>
                <a:solidFill>
                  <a:schemeClr val="bg1"/>
                </a:solidFill>
              </a:defRPr>
            </a:lvl1pPr>
          </a:lstStyle>
          <a:p>
            <a:r>
              <a:rPr lang="en-US"/>
              <a:t>Click to edit Master title style</a:t>
            </a:r>
            <a:endParaRPr lang="nl-NL" dirty="0"/>
          </a:p>
        </p:txBody>
      </p:sp>
      <p:pic>
        <p:nvPicPr>
          <p:cNvPr id="20" name="Afbeelding 19" descr="HU logo payoff wit roo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113" y="281357"/>
            <a:ext cx="657225" cy="996341"/>
          </a:xfrm>
          <a:prstGeom prst="rect">
            <a:avLst/>
          </a:prstGeom>
        </p:spPr>
      </p:pic>
      <p:sp>
        <p:nvSpPr>
          <p:cNvPr id="10" name="Rechthoek 9"/>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2" name="Rechthoek 11"/>
          <p:cNvSpPr/>
          <p:nvPr userDrawn="1"/>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3" name="Rechthoek 12"/>
          <p:cNvSpPr/>
          <p:nvPr userDrawn="1"/>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4" name="Rechthoek 13"/>
          <p:cNvSpPr/>
          <p:nvPr userDrawn="1"/>
        </p:nvSpPr>
        <p:spPr>
          <a:xfrm>
            <a:off x="529142" y="686249"/>
            <a:ext cx="108000" cy="732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16" name="Afbeelding 15" descr="HU logo payoff wit roo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39113" y="281357"/>
            <a:ext cx="657225" cy="996341"/>
          </a:xfrm>
          <a:prstGeom prst="rect">
            <a:avLst/>
          </a:prstGeom>
        </p:spPr>
      </p:pic>
    </p:spTree>
    <p:extLst>
      <p:ext uri="{BB962C8B-B14F-4D97-AF65-F5344CB8AC3E}">
        <p14:creationId xmlns:p14="http://schemas.microsoft.com/office/powerpoint/2010/main" val="966505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Inhoud">
    <p:spTree>
      <p:nvGrpSpPr>
        <p:cNvPr id="1" name=""/>
        <p:cNvGrpSpPr/>
        <p:nvPr/>
      </p:nvGrpSpPr>
      <p:grpSpPr>
        <a:xfrm>
          <a:off x="0" y="0"/>
          <a:ext cx="0" cy="0"/>
          <a:chOff x="0" y="0"/>
          <a:chExt cx="0" cy="0"/>
        </a:xfrm>
      </p:grpSpPr>
      <p:sp>
        <p:nvSpPr>
          <p:cNvPr id="5" name="Rechthoek 4"/>
          <p:cNvSpPr/>
          <p:nvPr/>
        </p:nvSpPr>
        <p:spPr>
          <a:xfrm>
            <a:off x="531064"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1" name="Tijdelijke aanduiding voor tekst 10"/>
          <p:cNvSpPr>
            <a:spLocks noGrp="1"/>
          </p:cNvSpPr>
          <p:nvPr>
            <p:ph type="body" sz="quarter" idx="10" hasCustomPrompt="1"/>
          </p:nvPr>
        </p:nvSpPr>
        <p:spPr>
          <a:xfrm>
            <a:off x="718219" y="623650"/>
            <a:ext cx="7553716" cy="457200"/>
          </a:xfrm>
        </p:spPr>
        <p:txBody>
          <a:bodyPr/>
          <a:lstStyle>
            <a:lvl1pPr>
              <a:defRPr sz="2200" b="1">
                <a:solidFill>
                  <a:schemeClr val="bg2"/>
                </a:solidFill>
              </a:defRPr>
            </a:lvl1pPr>
          </a:lstStyle>
          <a:p>
            <a:pPr lvl="0"/>
            <a:r>
              <a:rPr lang="nl-NL" dirty="0"/>
              <a:t>Inhoud</a:t>
            </a:r>
          </a:p>
        </p:txBody>
      </p:sp>
      <p:sp>
        <p:nvSpPr>
          <p:cNvPr id="13" name="Tijdelijke aanduiding voor tekst 10"/>
          <p:cNvSpPr>
            <a:spLocks noGrp="1"/>
          </p:cNvSpPr>
          <p:nvPr>
            <p:ph type="body" sz="quarter" idx="11"/>
          </p:nvPr>
        </p:nvSpPr>
        <p:spPr>
          <a:xfrm>
            <a:off x="718219" y="1196341"/>
            <a:ext cx="7553716" cy="3292316"/>
          </a:xfrm>
        </p:spPr>
        <p:txBody>
          <a:bodyPr/>
          <a:lstStyle>
            <a:lvl1pPr marL="342900" indent="-342900">
              <a:buFont typeface="Arial" charset="0"/>
              <a:buChar char="•"/>
              <a:defRPr/>
            </a:lvl1pPr>
          </a:lstStyle>
          <a:p>
            <a:pPr lvl="0"/>
            <a:r>
              <a:rPr lang="en-US"/>
              <a:t>Edit Master text styles</a:t>
            </a:r>
          </a:p>
        </p:txBody>
      </p:sp>
      <p:sp>
        <p:nvSpPr>
          <p:cNvPr id="6" name="Rechthoek 5"/>
          <p:cNvSpPr/>
          <p:nvPr userDrawn="1"/>
        </p:nvSpPr>
        <p:spPr>
          <a:xfrm>
            <a:off x="531064"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9433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Inhoud_vervolg">
    <p:spTree>
      <p:nvGrpSpPr>
        <p:cNvPr id="1" name=""/>
        <p:cNvGrpSpPr/>
        <p:nvPr/>
      </p:nvGrpSpPr>
      <p:grpSpPr>
        <a:xfrm>
          <a:off x="0" y="0"/>
          <a:ext cx="0" cy="0"/>
          <a:chOff x="0" y="0"/>
          <a:chExt cx="0" cy="0"/>
        </a:xfrm>
      </p:grpSpPr>
      <p:sp>
        <p:nvSpPr>
          <p:cNvPr id="3" name="Rechthoek 2"/>
          <p:cNvSpPr/>
          <p:nvPr/>
        </p:nvSpPr>
        <p:spPr>
          <a:xfrm>
            <a:off x="531064"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4" name="Tijdelijke aanduiding voor tekst 10"/>
          <p:cNvSpPr>
            <a:spLocks noGrp="1"/>
          </p:cNvSpPr>
          <p:nvPr>
            <p:ph type="body" sz="quarter" idx="10" hasCustomPrompt="1"/>
          </p:nvPr>
        </p:nvSpPr>
        <p:spPr>
          <a:xfrm>
            <a:off x="718219" y="623650"/>
            <a:ext cx="7553716" cy="457200"/>
          </a:xfrm>
        </p:spPr>
        <p:txBody>
          <a:bodyPr/>
          <a:lstStyle>
            <a:lvl1pPr>
              <a:defRPr sz="2200" b="1">
                <a:solidFill>
                  <a:schemeClr val="bg2"/>
                </a:solidFill>
              </a:defRPr>
            </a:lvl1pPr>
          </a:lstStyle>
          <a:p>
            <a:pPr lvl="0"/>
            <a:r>
              <a:rPr lang="nl-NL" dirty="0"/>
              <a:t>Inhoud vervolg</a:t>
            </a:r>
          </a:p>
        </p:txBody>
      </p:sp>
      <p:sp>
        <p:nvSpPr>
          <p:cNvPr id="6" name="Tijdelijke aanduiding voor tekst 10"/>
          <p:cNvSpPr>
            <a:spLocks noGrp="1"/>
          </p:cNvSpPr>
          <p:nvPr>
            <p:ph type="body" sz="quarter" idx="11"/>
          </p:nvPr>
        </p:nvSpPr>
        <p:spPr>
          <a:xfrm>
            <a:off x="718219" y="1196341"/>
            <a:ext cx="7553716" cy="3292316"/>
          </a:xfrm>
        </p:spPr>
        <p:txBody>
          <a:bodyPr/>
          <a:lstStyle>
            <a:lvl1pPr marL="342900" indent="-342900">
              <a:buFont typeface="Arial" charset="0"/>
              <a:buChar char="•"/>
              <a:defRPr/>
            </a:lvl1pPr>
          </a:lstStyle>
          <a:p>
            <a:pPr lvl="0"/>
            <a:r>
              <a:rPr lang="en-US"/>
              <a:t>Edit Master text styles</a:t>
            </a:r>
          </a:p>
        </p:txBody>
      </p:sp>
      <p:sp>
        <p:nvSpPr>
          <p:cNvPr id="5" name="Rechthoek 4"/>
          <p:cNvSpPr/>
          <p:nvPr userDrawn="1"/>
        </p:nvSpPr>
        <p:spPr>
          <a:xfrm>
            <a:off x="531064"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8074223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2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Artikel">
    <p:spTree>
      <p:nvGrpSpPr>
        <p:cNvPr id="1" name=""/>
        <p:cNvGrpSpPr/>
        <p:nvPr/>
      </p:nvGrpSpPr>
      <p:grpSpPr>
        <a:xfrm>
          <a:off x="0" y="0"/>
          <a:ext cx="0" cy="0"/>
          <a:chOff x="0" y="0"/>
          <a:chExt cx="0" cy="0"/>
        </a:xfrm>
      </p:grpSpPr>
      <p:sp>
        <p:nvSpPr>
          <p:cNvPr id="9" name="Rechthoek 8"/>
          <p:cNvSpPr/>
          <p:nvPr/>
        </p:nvSpPr>
        <p:spPr>
          <a:xfrm>
            <a:off x="531064"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1" name="Tijdelijke aanduiding voor tekst 10"/>
          <p:cNvSpPr>
            <a:spLocks noGrp="1"/>
          </p:cNvSpPr>
          <p:nvPr>
            <p:ph type="body" sz="quarter" idx="10" hasCustomPrompt="1"/>
          </p:nvPr>
        </p:nvSpPr>
        <p:spPr>
          <a:xfrm>
            <a:off x="718218" y="623650"/>
            <a:ext cx="7670132" cy="312906"/>
          </a:xfrm>
        </p:spPr>
        <p:txBody>
          <a:bodyPr wrap="square">
            <a:spAutoFit/>
          </a:bodyPr>
          <a:lstStyle>
            <a:lvl1pPr>
              <a:defRPr sz="2200" b="1">
                <a:solidFill>
                  <a:schemeClr val="bg2"/>
                </a:solidFill>
              </a:defRPr>
            </a:lvl1pPr>
          </a:lstStyle>
          <a:p>
            <a:pPr lvl="0"/>
            <a:r>
              <a:rPr lang="nl-NL" dirty="0"/>
              <a:t>Titel</a:t>
            </a:r>
          </a:p>
        </p:txBody>
      </p:sp>
      <p:sp>
        <p:nvSpPr>
          <p:cNvPr id="12" name="Tijdelijke aanduiding voor tekst 10"/>
          <p:cNvSpPr>
            <a:spLocks noGrp="1"/>
          </p:cNvSpPr>
          <p:nvPr>
            <p:ph type="body" sz="quarter" idx="11"/>
          </p:nvPr>
        </p:nvSpPr>
        <p:spPr>
          <a:xfrm>
            <a:off x="718218" y="1196341"/>
            <a:ext cx="7670132" cy="3292316"/>
          </a:xfrm>
        </p:spPr>
        <p:txBody>
          <a:bodyPr wrap="square">
            <a:noAutofit/>
          </a:bodyPr>
          <a:lstStyle>
            <a:lvl1pPr>
              <a:defRPr/>
            </a:lvl1pPr>
          </a:lstStyle>
          <a:p>
            <a:pPr lvl="0"/>
            <a:r>
              <a:rPr lang="en-US"/>
              <a:t>Edit Master text styles</a:t>
            </a:r>
          </a:p>
        </p:txBody>
      </p:sp>
    </p:spTree>
    <p:extLst>
      <p:ext uri="{BB962C8B-B14F-4D97-AF65-F5344CB8AC3E}">
        <p14:creationId xmlns:p14="http://schemas.microsoft.com/office/powerpoint/2010/main" val="822977066"/>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28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Artikel_vervolg">
    <p:spTree>
      <p:nvGrpSpPr>
        <p:cNvPr id="1" name=""/>
        <p:cNvGrpSpPr/>
        <p:nvPr/>
      </p:nvGrpSpPr>
      <p:grpSpPr>
        <a:xfrm>
          <a:off x="0" y="0"/>
          <a:ext cx="0" cy="0"/>
          <a:chOff x="0" y="0"/>
          <a:chExt cx="0" cy="0"/>
        </a:xfrm>
      </p:grpSpPr>
      <p:sp>
        <p:nvSpPr>
          <p:cNvPr id="7" name="Tijdelijke aanduiding voor tekst 6"/>
          <p:cNvSpPr>
            <a:spLocks noGrp="1"/>
          </p:cNvSpPr>
          <p:nvPr>
            <p:ph type="body" sz="quarter" idx="13" hasCustomPrompt="1"/>
          </p:nvPr>
        </p:nvSpPr>
        <p:spPr>
          <a:xfrm>
            <a:off x="718218" y="594516"/>
            <a:ext cx="7670132" cy="3894143"/>
          </a:xfrm>
          <a:prstGeom prst="rect">
            <a:avLst/>
          </a:prstGeom>
        </p:spPr>
        <p:txBody>
          <a:bodyPr vert="horz" wrap="square">
            <a:noAutofit/>
          </a:bodyPr>
          <a:lstStyle>
            <a:lvl1pPr marL="0" indent="0">
              <a:buFont typeface="Arial"/>
              <a:buNone/>
              <a:defRPr sz="2000" b="0"/>
            </a:lvl1pPr>
            <a:lvl2pPr marL="457200" indent="0">
              <a:buNone/>
              <a:defRPr sz="2000" b="1"/>
            </a:lvl2pPr>
            <a:lvl3pPr marL="914400" indent="0">
              <a:buNone/>
              <a:defRPr sz="2000" b="1"/>
            </a:lvl3pPr>
            <a:lvl4pPr marL="1371600" indent="0">
              <a:buNone/>
              <a:defRPr sz="2000" b="1"/>
            </a:lvl4pPr>
            <a:lvl5pPr marL="1828800" indent="0">
              <a:buNone/>
              <a:defRPr sz="2000" b="1"/>
            </a:lvl5pPr>
          </a:lstStyle>
          <a:p>
            <a:pPr lvl="0"/>
            <a:r>
              <a:rPr lang="nl-NL" dirty="0"/>
              <a:t>Vervolg</a:t>
            </a:r>
          </a:p>
        </p:txBody>
      </p:sp>
    </p:spTree>
    <p:extLst>
      <p:ext uri="{BB962C8B-B14F-4D97-AF65-F5344CB8AC3E}">
        <p14:creationId xmlns:p14="http://schemas.microsoft.com/office/powerpoint/2010/main" val="198086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Artikel_foto">
    <p:spTree>
      <p:nvGrpSpPr>
        <p:cNvPr id="1" name=""/>
        <p:cNvGrpSpPr/>
        <p:nvPr/>
      </p:nvGrpSpPr>
      <p:grpSpPr>
        <a:xfrm>
          <a:off x="0" y="0"/>
          <a:ext cx="0" cy="0"/>
          <a:chOff x="0" y="0"/>
          <a:chExt cx="0" cy="0"/>
        </a:xfrm>
      </p:grpSpPr>
      <p:sp>
        <p:nvSpPr>
          <p:cNvPr id="12" name="Tijdelijke aanduiding voor afbeelding 5"/>
          <p:cNvSpPr>
            <a:spLocks noGrp="1"/>
          </p:cNvSpPr>
          <p:nvPr>
            <p:ph type="pic" sz="quarter" idx="13"/>
          </p:nvPr>
        </p:nvSpPr>
        <p:spPr>
          <a:xfrm>
            <a:off x="5" y="-1512"/>
            <a:ext cx="4570483" cy="2566988"/>
          </a:xfrm>
          <a:prstGeom prst="rect">
            <a:avLst/>
          </a:prstGeom>
          <a:solidFill>
            <a:schemeClr val="bg1">
              <a:lumMod val="75000"/>
            </a:schemeClr>
          </a:solidFill>
        </p:spPr>
        <p:txBody>
          <a:bodyPr vert="horz" anchor="ctr" anchorCtr="0"/>
          <a:lstStyle>
            <a:lvl1pPr marL="0" indent="0" algn="ctr">
              <a:buNone/>
              <a:defRPr sz="2000"/>
            </a:lvl1pPr>
          </a:lstStyle>
          <a:p>
            <a:r>
              <a:rPr lang="en-US"/>
              <a:t>Click icon to add picture</a:t>
            </a:r>
            <a:endParaRPr lang="nl-NL" dirty="0"/>
          </a:p>
        </p:txBody>
      </p:sp>
      <p:sp>
        <p:nvSpPr>
          <p:cNvPr id="13" name="Tijdelijke aanduiding voor afbeelding 5"/>
          <p:cNvSpPr>
            <a:spLocks noGrp="1"/>
          </p:cNvSpPr>
          <p:nvPr>
            <p:ph type="pic" sz="quarter" idx="15"/>
          </p:nvPr>
        </p:nvSpPr>
        <p:spPr>
          <a:xfrm>
            <a:off x="4570488" y="-1512"/>
            <a:ext cx="4570483" cy="2566988"/>
          </a:xfrm>
          <a:prstGeom prst="rect">
            <a:avLst/>
          </a:prstGeom>
          <a:solidFill>
            <a:schemeClr val="bg1">
              <a:lumMod val="75000"/>
            </a:schemeClr>
          </a:solidFill>
        </p:spPr>
        <p:txBody>
          <a:bodyPr vert="horz" anchor="ctr" anchorCtr="0"/>
          <a:lstStyle>
            <a:lvl1pPr marL="0" indent="0" algn="ctr">
              <a:buNone/>
              <a:defRPr sz="2000"/>
            </a:lvl1pPr>
          </a:lstStyle>
          <a:p>
            <a:r>
              <a:rPr lang="en-US"/>
              <a:t>Click icon to add picture</a:t>
            </a:r>
            <a:endParaRPr lang="nl-NL"/>
          </a:p>
        </p:txBody>
      </p:sp>
      <p:sp>
        <p:nvSpPr>
          <p:cNvPr id="9" name="Tekstvak 8"/>
          <p:cNvSpPr txBox="1"/>
          <p:nvPr/>
        </p:nvSpPr>
        <p:spPr>
          <a:xfrm>
            <a:off x="453006" y="4811317"/>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sp>
        <p:nvSpPr>
          <p:cNvPr id="23" name="Rechthoek 22"/>
          <p:cNvSpPr/>
          <p:nvPr/>
        </p:nvSpPr>
        <p:spPr>
          <a:xfrm>
            <a:off x="531064" y="290226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24" name="Tekstvak 23"/>
          <p:cNvSpPr txBox="1"/>
          <p:nvPr/>
        </p:nvSpPr>
        <p:spPr>
          <a:xfrm>
            <a:off x="453006" y="7028737"/>
            <a:ext cx="3672565" cy="215444"/>
          </a:xfrm>
          <a:prstGeom prst="rect">
            <a:avLst/>
          </a:prstGeom>
          <a:noFill/>
        </p:spPr>
        <p:txBody>
          <a:bodyPr wrap="square" rtlCol="0">
            <a:spAutoFit/>
          </a:bodyPr>
          <a:lstStyle/>
          <a:p>
            <a:fld id="{314644ED-88FD-4C4D-9D4F-18215A7BD5D3}" type="slidenum">
              <a:rPr lang="nl-NL" sz="800" smtClean="0"/>
              <a:t>‹nr.›</a:t>
            </a:fld>
            <a:endParaRPr lang="nl-NL" sz="800" dirty="0"/>
          </a:p>
        </p:txBody>
      </p:sp>
      <p:sp>
        <p:nvSpPr>
          <p:cNvPr id="27" name="Tijdelijke aanduiding voor tekst 10"/>
          <p:cNvSpPr>
            <a:spLocks noGrp="1"/>
          </p:cNvSpPr>
          <p:nvPr>
            <p:ph type="body" sz="quarter" idx="16" hasCustomPrompt="1"/>
          </p:nvPr>
        </p:nvSpPr>
        <p:spPr>
          <a:xfrm>
            <a:off x="718224" y="2841780"/>
            <a:ext cx="7670131" cy="312906"/>
          </a:xfrm>
        </p:spPr>
        <p:txBody>
          <a:bodyPr wrap="square">
            <a:spAutoFit/>
          </a:bodyPr>
          <a:lstStyle>
            <a:lvl1pPr>
              <a:defRPr sz="2200" b="1">
                <a:solidFill>
                  <a:schemeClr val="bg2"/>
                </a:solidFill>
              </a:defRPr>
            </a:lvl1pPr>
          </a:lstStyle>
          <a:p>
            <a:pPr lvl="0"/>
            <a:r>
              <a:rPr lang="nl-NL" dirty="0"/>
              <a:t>Titel</a:t>
            </a:r>
          </a:p>
        </p:txBody>
      </p:sp>
      <p:sp>
        <p:nvSpPr>
          <p:cNvPr id="28" name="Tijdelijke aanduiding voor tekst 10"/>
          <p:cNvSpPr>
            <a:spLocks noGrp="1"/>
          </p:cNvSpPr>
          <p:nvPr>
            <p:ph type="body" sz="quarter" idx="17"/>
          </p:nvPr>
        </p:nvSpPr>
        <p:spPr>
          <a:xfrm flipH="1">
            <a:off x="718284" y="3414474"/>
            <a:ext cx="7670066" cy="1074185"/>
          </a:xfrm>
        </p:spPr>
        <p:txBody>
          <a:bodyPr wrap="square">
            <a:noAutofit/>
          </a:bodyPr>
          <a:lstStyle>
            <a:lvl1pPr>
              <a:defRPr/>
            </a:lvl1pPr>
          </a:lstStyle>
          <a:p>
            <a:pPr lvl="0"/>
            <a:r>
              <a:rPr lang="en-US"/>
              <a:t>Edit Master text styles</a:t>
            </a:r>
          </a:p>
        </p:txBody>
      </p:sp>
    </p:spTree>
    <p:extLst>
      <p:ext uri="{BB962C8B-B14F-4D97-AF65-F5344CB8AC3E}">
        <p14:creationId xmlns:p14="http://schemas.microsoft.com/office/powerpoint/2010/main" val="2049112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Artikel_foto">
    <p:spTree>
      <p:nvGrpSpPr>
        <p:cNvPr id="1" name=""/>
        <p:cNvGrpSpPr/>
        <p:nvPr/>
      </p:nvGrpSpPr>
      <p:grpSpPr>
        <a:xfrm>
          <a:off x="0" y="0"/>
          <a:ext cx="0" cy="0"/>
          <a:chOff x="0" y="0"/>
          <a:chExt cx="0" cy="0"/>
        </a:xfrm>
      </p:grpSpPr>
      <p:sp>
        <p:nvSpPr>
          <p:cNvPr id="9" name="Tijdelijke aanduiding voor afbeelding 5"/>
          <p:cNvSpPr>
            <a:spLocks noGrp="1"/>
          </p:cNvSpPr>
          <p:nvPr>
            <p:ph type="pic" sz="quarter" idx="15"/>
          </p:nvPr>
        </p:nvSpPr>
        <p:spPr>
          <a:xfrm>
            <a:off x="6084002" y="2576512"/>
            <a:ext cx="3059999" cy="2566988"/>
          </a:xfrm>
          <a:prstGeom prst="rect">
            <a:avLst/>
          </a:prstGeom>
          <a:solidFill>
            <a:schemeClr val="bg1">
              <a:lumMod val="75000"/>
            </a:schemeClr>
          </a:solidFill>
        </p:spPr>
        <p:txBody>
          <a:bodyPr vert="horz"/>
          <a:lstStyle>
            <a:lvl1pPr marL="0" indent="0">
              <a:buNone/>
              <a:defRPr sz="2000"/>
            </a:lvl1pPr>
          </a:lstStyle>
          <a:p>
            <a:r>
              <a:rPr lang="en-US"/>
              <a:t>Click icon to add picture</a:t>
            </a:r>
            <a:endParaRPr lang="nl-NL" dirty="0"/>
          </a:p>
        </p:txBody>
      </p:sp>
      <p:pic>
        <p:nvPicPr>
          <p:cNvPr id="31" name="Afbeelding 30" descr="hu roo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5218" y="4608939"/>
            <a:ext cx="432000" cy="370027"/>
          </a:xfrm>
          <a:prstGeom prst="rect">
            <a:avLst/>
          </a:prstGeom>
        </p:spPr>
      </p:pic>
      <p:sp>
        <p:nvSpPr>
          <p:cNvPr id="8" name="Tijdelijke aanduiding voor afbeelding 5"/>
          <p:cNvSpPr>
            <a:spLocks noGrp="1"/>
          </p:cNvSpPr>
          <p:nvPr>
            <p:ph type="pic" sz="quarter" idx="13"/>
          </p:nvPr>
        </p:nvSpPr>
        <p:spPr>
          <a:xfrm>
            <a:off x="5" y="2576512"/>
            <a:ext cx="3059999" cy="2566988"/>
          </a:xfrm>
          <a:prstGeom prst="rect">
            <a:avLst/>
          </a:prstGeom>
          <a:solidFill>
            <a:schemeClr val="bg1">
              <a:lumMod val="75000"/>
            </a:schemeClr>
          </a:solidFill>
        </p:spPr>
        <p:txBody>
          <a:bodyPr vert="horz"/>
          <a:lstStyle>
            <a:lvl1pPr marL="0" indent="0">
              <a:buNone/>
              <a:defRPr sz="2000"/>
            </a:lvl1pPr>
          </a:lstStyle>
          <a:p>
            <a:r>
              <a:rPr lang="en-US"/>
              <a:t>Click icon to add picture</a:t>
            </a:r>
            <a:endParaRPr lang="nl-NL" dirty="0"/>
          </a:p>
        </p:txBody>
      </p:sp>
      <p:sp>
        <p:nvSpPr>
          <p:cNvPr id="10" name="Tijdelijke aanduiding voor afbeelding 5"/>
          <p:cNvSpPr>
            <a:spLocks noGrp="1"/>
          </p:cNvSpPr>
          <p:nvPr>
            <p:ph type="pic" sz="quarter" idx="16"/>
          </p:nvPr>
        </p:nvSpPr>
        <p:spPr>
          <a:xfrm>
            <a:off x="3063645" y="2576512"/>
            <a:ext cx="3023998" cy="2566988"/>
          </a:xfrm>
          <a:prstGeom prst="rect">
            <a:avLst/>
          </a:prstGeom>
          <a:solidFill>
            <a:schemeClr val="bg1">
              <a:lumMod val="75000"/>
            </a:schemeClr>
          </a:solidFill>
        </p:spPr>
        <p:txBody>
          <a:bodyPr vert="horz"/>
          <a:lstStyle>
            <a:lvl1pPr marL="0" indent="0">
              <a:buNone/>
              <a:defRPr sz="2000"/>
            </a:lvl1pPr>
          </a:lstStyle>
          <a:p>
            <a:r>
              <a:rPr lang="en-US"/>
              <a:t>Click icon to add picture</a:t>
            </a:r>
            <a:endParaRPr lang="nl-NL" dirty="0"/>
          </a:p>
        </p:txBody>
      </p:sp>
      <p:sp>
        <p:nvSpPr>
          <p:cNvPr id="16" name="Rechthoek 15"/>
          <p:cNvSpPr/>
          <p:nvPr/>
        </p:nvSpPr>
        <p:spPr>
          <a:xfrm>
            <a:off x="531064" y="684841"/>
            <a:ext cx="108000" cy="45738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1" name="Tijdelijke aanduiding voor tekst 10"/>
          <p:cNvSpPr>
            <a:spLocks noGrp="1"/>
          </p:cNvSpPr>
          <p:nvPr>
            <p:ph type="body" sz="quarter" idx="10" hasCustomPrompt="1"/>
          </p:nvPr>
        </p:nvSpPr>
        <p:spPr>
          <a:xfrm>
            <a:off x="718224" y="623650"/>
            <a:ext cx="7670131" cy="312906"/>
          </a:xfrm>
        </p:spPr>
        <p:txBody>
          <a:bodyPr wrap="square">
            <a:spAutoFit/>
          </a:bodyPr>
          <a:lstStyle>
            <a:lvl1pPr>
              <a:defRPr sz="2200" b="1">
                <a:solidFill>
                  <a:schemeClr val="bg2"/>
                </a:solidFill>
              </a:defRPr>
            </a:lvl1pPr>
          </a:lstStyle>
          <a:p>
            <a:pPr lvl="0"/>
            <a:r>
              <a:rPr lang="nl-NL" dirty="0"/>
              <a:t>Titel</a:t>
            </a:r>
          </a:p>
        </p:txBody>
      </p:sp>
      <p:sp>
        <p:nvSpPr>
          <p:cNvPr id="13" name="Tijdelijke aanduiding voor tekst 10"/>
          <p:cNvSpPr>
            <a:spLocks noGrp="1"/>
          </p:cNvSpPr>
          <p:nvPr>
            <p:ph type="body" sz="quarter" idx="11"/>
          </p:nvPr>
        </p:nvSpPr>
        <p:spPr>
          <a:xfrm flipH="1">
            <a:off x="718284" y="1196341"/>
            <a:ext cx="7670066" cy="1104300"/>
          </a:xfrm>
        </p:spPr>
        <p:txBody>
          <a:bodyPr wrap="square">
            <a:noAutofit/>
          </a:bodyPr>
          <a:lstStyle>
            <a:lvl1pPr>
              <a:defRPr/>
            </a:lvl1pPr>
          </a:lstStyle>
          <a:p>
            <a:pPr lvl="0"/>
            <a:r>
              <a:rPr lang="en-US"/>
              <a:t>Edit Master text styles</a:t>
            </a:r>
          </a:p>
        </p:txBody>
      </p:sp>
      <p:sp>
        <p:nvSpPr>
          <p:cNvPr id="14" name="Tekstvak 13"/>
          <p:cNvSpPr txBox="1"/>
          <p:nvPr/>
        </p:nvSpPr>
        <p:spPr>
          <a:xfrm>
            <a:off x="453001" y="4751389"/>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pic>
        <p:nvPicPr>
          <p:cNvPr id="12" name="Afbeelding 11" descr="hu roo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5218" y="4608939"/>
            <a:ext cx="432000" cy="370027"/>
          </a:xfrm>
          <a:prstGeom prst="rect">
            <a:avLst/>
          </a:prstGeom>
        </p:spPr>
      </p:pic>
      <p:sp>
        <p:nvSpPr>
          <p:cNvPr id="15" name="Tekstvak 14"/>
          <p:cNvSpPr txBox="1"/>
          <p:nvPr userDrawn="1"/>
        </p:nvSpPr>
        <p:spPr>
          <a:xfrm>
            <a:off x="453001" y="4751389"/>
            <a:ext cx="3672565" cy="215444"/>
          </a:xfrm>
          <a:prstGeom prst="rect">
            <a:avLst/>
          </a:prstGeom>
          <a:noFill/>
        </p:spPr>
        <p:txBody>
          <a:bodyPr wrap="square" rtlCol="0">
            <a:spAutoFit/>
          </a:bodyPr>
          <a:lstStyle/>
          <a:p>
            <a:fld id="{314644ED-88FD-4C4D-9D4F-18215A7BD5D3}" type="slidenum">
              <a:rPr lang="nl-NL" sz="800" smtClean="0">
                <a:solidFill>
                  <a:schemeClr val="bg1"/>
                </a:solidFill>
              </a:rPr>
              <a:t>‹nr.›</a:t>
            </a:fld>
            <a:endParaRPr lang="nl-NL" sz="800" dirty="0">
              <a:solidFill>
                <a:schemeClr val="bg1"/>
              </a:solidFill>
            </a:endParaRPr>
          </a:p>
        </p:txBody>
      </p:sp>
    </p:spTree>
    <p:extLst>
      <p:ext uri="{BB962C8B-B14F-4D97-AF65-F5344CB8AC3E}">
        <p14:creationId xmlns:p14="http://schemas.microsoft.com/office/powerpoint/2010/main" val="24492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jdelijke aanduiding voor tekst 3"/>
          <p:cNvSpPr>
            <a:spLocks noGrp="1"/>
          </p:cNvSpPr>
          <p:nvPr>
            <p:ph type="body" idx="1"/>
          </p:nvPr>
        </p:nvSpPr>
        <p:spPr>
          <a:xfrm>
            <a:off x="750570" y="1369219"/>
            <a:ext cx="7637780" cy="1202252"/>
          </a:xfrm>
          <a:prstGeom prst="rect">
            <a:avLst/>
          </a:prstGeom>
        </p:spPr>
        <p:txBody>
          <a:bodyPr vert="horz" wrap="square"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itel 4"/>
          <p:cNvSpPr>
            <a:spLocks noGrp="1"/>
          </p:cNvSpPr>
          <p:nvPr>
            <p:ph type="title"/>
          </p:nvPr>
        </p:nvSpPr>
        <p:spPr>
          <a:xfrm>
            <a:off x="750572" y="581675"/>
            <a:ext cx="7200000" cy="461665"/>
          </a:xfrm>
          <a:prstGeom prst="rect">
            <a:avLst/>
          </a:prstGeom>
        </p:spPr>
        <p:txBody>
          <a:bodyPr vert="horz" wrap="square" lIns="0" tIns="0" rIns="0" bIns="0" rtlCol="0" anchor="t" anchorCtr="0">
            <a:noAutofit/>
          </a:bodyPr>
          <a:lstStyle/>
          <a:p>
            <a:r>
              <a:rPr lang="nl-NL" dirty="0"/>
              <a:t>Titelstijl van model bewerken</a:t>
            </a:r>
          </a:p>
        </p:txBody>
      </p:sp>
      <p:pic>
        <p:nvPicPr>
          <p:cNvPr id="13" name="Afbeelding 12" descr="hu logo.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435218" y="4608939"/>
            <a:ext cx="432000" cy="369461"/>
          </a:xfrm>
          <a:prstGeom prst="rect">
            <a:avLst/>
          </a:prstGeom>
        </p:spPr>
      </p:pic>
      <p:sp>
        <p:nvSpPr>
          <p:cNvPr id="14" name="Tekstvak 13"/>
          <p:cNvSpPr txBox="1"/>
          <p:nvPr/>
        </p:nvSpPr>
        <p:spPr>
          <a:xfrm>
            <a:off x="453001" y="4751389"/>
            <a:ext cx="3672565" cy="215444"/>
          </a:xfrm>
          <a:prstGeom prst="rect">
            <a:avLst/>
          </a:prstGeom>
          <a:noFill/>
        </p:spPr>
        <p:txBody>
          <a:bodyPr wrap="square" rtlCol="0">
            <a:spAutoFit/>
          </a:bodyPr>
          <a:lstStyle/>
          <a:p>
            <a:fld id="{314644ED-88FD-4C4D-9D4F-18215A7BD5D3}" type="slidenum">
              <a:rPr lang="nl-NL" sz="800" smtClean="0"/>
              <a:t>‹nr.›</a:t>
            </a:fld>
            <a:endParaRPr lang="nl-NL" sz="800" dirty="0"/>
          </a:p>
        </p:txBody>
      </p:sp>
      <p:pic>
        <p:nvPicPr>
          <p:cNvPr id="6" name="Afbeelding 5" descr="hu 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435218" y="4608939"/>
            <a:ext cx="432000" cy="369461"/>
          </a:xfrm>
          <a:prstGeom prst="rect">
            <a:avLst/>
          </a:prstGeom>
        </p:spPr>
      </p:pic>
      <p:sp>
        <p:nvSpPr>
          <p:cNvPr id="7" name="Tekstvak 6"/>
          <p:cNvSpPr txBox="1"/>
          <p:nvPr userDrawn="1"/>
        </p:nvSpPr>
        <p:spPr>
          <a:xfrm>
            <a:off x="453001" y="4751389"/>
            <a:ext cx="3672565" cy="215444"/>
          </a:xfrm>
          <a:prstGeom prst="rect">
            <a:avLst/>
          </a:prstGeom>
          <a:noFill/>
        </p:spPr>
        <p:txBody>
          <a:bodyPr wrap="square" rtlCol="0">
            <a:spAutoFit/>
          </a:bodyPr>
          <a:lstStyle/>
          <a:p>
            <a:fld id="{314644ED-88FD-4C4D-9D4F-18215A7BD5D3}" type="slidenum">
              <a:rPr lang="nl-NL" sz="800" smtClean="0"/>
              <a:t>‹nr.›</a:t>
            </a:fld>
            <a:endParaRPr lang="nl-NL" sz="800" dirty="0"/>
          </a:p>
        </p:txBody>
      </p:sp>
    </p:spTree>
    <p:extLst>
      <p:ext uri="{BB962C8B-B14F-4D97-AF65-F5344CB8AC3E}">
        <p14:creationId xmlns:p14="http://schemas.microsoft.com/office/powerpoint/2010/main" val="93525938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677" r:id="rId19"/>
    <p:sldLayoutId id="2147483685" r:id="rId20"/>
    <p:sldLayoutId id="2147483710" r:id="rId21"/>
  </p:sldLayoutIdLst>
  <p:hf hdr="0" ftr="0" dt="0"/>
  <p:txStyles>
    <p:titleStyle>
      <a:lvl1pPr algn="l" defTabSz="457200" rtl="0" eaLnBrk="1" latinLnBrk="0" hangingPunct="1">
        <a:spcBef>
          <a:spcPct val="0"/>
        </a:spcBef>
        <a:buNone/>
        <a:defRPr sz="4000" b="1" kern="1200">
          <a:solidFill>
            <a:schemeClr val="accent1"/>
          </a:solidFill>
          <a:latin typeface="+mj-lt"/>
          <a:ea typeface="+mj-ea"/>
          <a:cs typeface="+mj-cs"/>
        </a:defRPr>
      </a:lvl1pPr>
    </p:titleStyle>
    <p:bodyStyle>
      <a:lvl1pPr marL="0" indent="0" algn="l" defTabSz="457200" rtl="0" eaLnBrk="1" latinLnBrk="0" hangingPunct="1">
        <a:lnSpc>
          <a:spcPts val="2400"/>
        </a:lnSpc>
        <a:spcBef>
          <a:spcPts val="0"/>
        </a:spcBef>
        <a:buClr>
          <a:schemeClr val="accent1"/>
        </a:buClr>
        <a:buFont typeface="Arial"/>
        <a:buNone/>
        <a:defRPr sz="2000" b="0" kern="1200">
          <a:solidFill>
            <a:schemeClr val="tx1"/>
          </a:solidFill>
          <a:latin typeface="+mn-lt"/>
          <a:ea typeface="+mn-ea"/>
          <a:cs typeface="+mn-cs"/>
        </a:defRPr>
      </a:lvl1pPr>
      <a:lvl2pPr marL="457200" indent="0" algn="l" defTabSz="457200" rtl="0" eaLnBrk="1" latinLnBrk="0" hangingPunct="1">
        <a:lnSpc>
          <a:spcPts val="2400"/>
        </a:lnSpc>
        <a:spcBef>
          <a:spcPts val="0"/>
        </a:spcBef>
        <a:buClr>
          <a:schemeClr val="accent1"/>
        </a:buClr>
        <a:buFont typeface="Arial"/>
        <a:buNone/>
        <a:defRPr sz="2000" b="0" kern="1200">
          <a:solidFill>
            <a:schemeClr val="tx1"/>
          </a:solidFill>
          <a:latin typeface="+mn-lt"/>
          <a:ea typeface="+mn-ea"/>
          <a:cs typeface="+mn-cs"/>
        </a:defRPr>
      </a:lvl2pPr>
      <a:lvl3pPr marL="914400" indent="0" algn="l" defTabSz="457200" rtl="0" eaLnBrk="1" latinLnBrk="0" hangingPunct="1">
        <a:lnSpc>
          <a:spcPts val="2400"/>
        </a:lnSpc>
        <a:spcBef>
          <a:spcPts val="0"/>
        </a:spcBef>
        <a:buClr>
          <a:schemeClr val="accent1"/>
        </a:buClr>
        <a:buFont typeface="Arial"/>
        <a:buNone/>
        <a:defRPr sz="2000" b="0" kern="1200">
          <a:solidFill>
            <a:schemeClr val="tx1"/>
          </a:solidFill>
          <a:latin typeface="+mn-lt"/>
          <a:ea typeface="+mn-ea"/>
          <a:cs typeface="+mn-cs"/>
        </a:defRPr>
      </a:lvl3pPr>
      <a:lvl4pPr marL="1371600" indent="0" algn="l" defTabSz="457200" rtl="0" eaLnBrk="1" latinLnBrk="0" hangingPunct="1">
        <a:lnSpc>
          <a:spcPts val="2400"/>
        </a:lnSpc>
        <a:spcBef>
          <a:spcPts val="0"/>
        </a:spcBef>
        <a:buClr>
          <a:schemeClr val="accent1"/>
        </a:buClr>
        <a:buFont typeface="Arial"/>
        <a:buNone/>
        <a:defRPr sz="2000" b="0" kern="1200">
          <a:solidFill>
            <a:schemeClr val="tx1"/>
          </a:solidFill>
          <a:latin typeface="+mn-lt"/>
          <a:ea typeface="+mn-ea"/>
          <a:cs typeface="+mn-cs"/>
        </a:defRPr>
      </a:lvl4pPr>
      <a:lvl5pPr marL="1828800" indent="0" algn="l" defTabSz="457200" rtl="0" eaLnBrk="1" latinLnBrk="0" hangingPunct="1">
        <a:lnSpc>
          <a:spcPts val="2400"/>
        </a:lnSpc>
        <a:spcBef>
          <a:spcPts val="0"/>
        </a:spcBef>
        <a:buClr>
          <a:schemeClr val="accent1"/>
        </a:buClr>
        <a:buFont typeface="Arial"/>
        <a:buNone/>
        <a:defRPr sz="20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guide id="3" pos="5284">
          <p15:clr>
            <a:srgbClr val="F26B43"/>
          </p15:clr>
        </p15:guide>
        <p15:guide id="4"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hyperlink" Target="http://buthowdoitknow.com/cpu_model_intro.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88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err="1"/>
              <a:t>Instruction</a:t>
            </a:r>
            <a:r>
              <a:rPr lang="nl-NL" dirty="0"/>
              <a:t> code</a:t>
            </a:r>
          </a:p>
        </p:txBody>
      </p:sp>
      <p:sp>
        <p:nvSpPr>
          <p:cNvPr id="4" name="Text Placeholder 3"/>
          <p:cNvSpPr>
            <a:spLocks noGrp="1"/>
          </p:cNvSpPr>
          <p:nvPr>
            <p:ph type="body" sz="quarter" idx="11"/>
          </p:nvPr>
        </p:nvSpPr>
        <p:spPr/>
        <p:txBody>
          <a:bodyPr/>
          <a:lstStyle/>
          <a:p>
            <a:pPr marL="0" indent="0">
              <a:buNone/>
            </a:pPr>
            <a:r>
              <a:rPr lang="nl-NL" altLang="nl-NL" b="1" dirty="0"/>
              <a:t>Getal:</a:t>
            </a:r>
            <a:r>
              <a:rPr lang="nl-NL" altLang="nl-NL" dirty="0"/>
              <a:t> 38</a:t>
            </a:r>
          </a:p>
          <a:p>
            <a:pPr marL="0" indent="0">
              <a:buNone/>
            </a:pPr>
            <a:r>
              <a:rPr lang="nl-NL" altLang="nl-NL" dirty="0"/>
              <a:t>00100110</a:t>
            </a:r>
            <a:endParaRPr lang="nl-NL" altLang="nl-NL" b="1" dirty="0"/>
          </a:p>
          <a:p>
            <a:pPr marL="0" indent="0">
              <a:buNone/>
            </a:pPr>
            <a:r>
              <a:rPr lang="nl-NL" altLang="nl-NL" b="1" dirty="0"/>
              <a:t>ASCII:</a:t>
            </a:r>
            <a:r>
              <a:rPr lang="nl-NL" altLang="nl-NL" dirty="0"/>
              <a:t> `a’					</a:t>
            </a:r>
          </a:p>
          <a:p>
            <a:pPr marL="0" indent="0">
              <a:buNone/>
            </a:pPr>
            <a:r>
              <a:rPr lang="nl-NL" altLang="nl-NL" dirty="0"/>
              <a:t>01100001</a:t>
            </a:r>
          </a:p>
          <a:p>
            <a:pPr marL="0" indent="0">
              <a:buNone/>
            </a:pPr>
            <a:r>
              <a:rPr lang="nl-NL" altLang="nl-NL" b="1" dirty="0"/>
              <a:t>Machinecode: </a:t>
            </a:r>
            <a:r>
              <a:rPr lang="nl-NL" altLang="nl-NL" dirty="0"/>
              <a:t>Register 1 + Register 3</a:t>
            </a:r>
          </a:p>
          <a:p>
            <a:pPr marL="0" indent="0">
              <a:buNone/>
            </a:pPr>
            <a:r>
              <a:rPr lang="nl-NL" altLang="nl-NL" dirty="0"/>
              <a:t>10000111</a:t>
            </a:r>
          </a:p>
          <a:p>
            <a:pPr marL="0" indent="0">
              <a:buNone/>
            </a:pPr>
            <a:r>
              <a:rPr lang="nl-NL" altLang="nl-NL" b="1" dirty="0"/>
              <a:t>Machinecode: </a:t>
            </a:r>
            <a:r>
              <a:rPr lang="nl-NL" altLang="nl-NL" dirty="0"/>
              <a:t>SHIFT RIGHT Register 3</a:t>
            </a:r>
          </a:p>
          <a:p>
            <a:pPr marL="0" indent="0">
              <a:buNone/>
            </a:pPr>
            <a:r>
              <a:rPr lang="nl-NL" altLang="nl-NL" dirty="0"/>
              <a:t>10101111</a:t>
            </a:r>
          </a:p>
          <a:p>
            <a:pPr marL="0" indent="0">
              <a:buNone/>
            </a:pPr>
            <a:r>
              <a:rPr lang="nl-NL" altLang="nl-NL" b="1" dirty="0"/>
              <a:t>Machinecode: </a:t>
            </a:r>
            <a:r>
              <a:rPr lang="nl-NL" altLang="nl-NL" dirty="0"/>
              <a:t>Register 2 AND Register 0</a:t>
            </a:r>
          </a:p>
          <a:p>
            <a:pPr marL="0" indent="0">
              <a:buNone/>
            </a:pPr>
            <a:r>
              <a:rPr lang="nl-NL" altLang="nl-NL" dirty="0"/>
              <a:t>11001000</a:t>
            </a:r>
          </a:p>
        </p:txBody>
      </p:sp>
    </p:spTree>
    <p:extLst>
      <p:ext uri="{BB962C8B-B14F-4D97-AF65-F5344CB8AC3E}">
        <p14:creationId xmlns:p14="http://schemas.microsoft.com/office/powerpoint/2010/main" val="39693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Control </a:t>
            </a:r>
            <a:r>
              <a:rPr lang="nl-NL" dirty="0" err="1"/>
              <a:t>Section</a:t>
            </a:r>
            <a:endParaRPr lang="nl-NL" dirty="0"/>
          </a:p>
        </p:txBody>
      </p:sp>
      <p:pic>
        <p:nvPicPr>
          <p:cNvPr id="23555" name="Content Placeholder 4">
            <a:extLst>
              <a:ext uri="{FF2B5EF4-FFF2-40B4-BE49-F238E27FC236}">
                <a16:creationId xmlns:a16="http://schemas.microsoft.com/office/drawing/2014/main" id="{452CE22C-8704-48EE-8E4A-D0C2E6750569}"/>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332000" y="1128712"/>
            <a:ext cx="6484182" cy="3780000"/>
          </a:xfrm>
        </p:spPr>
      </p:pic>
    </p:spTree>
    <p:extLst>
      <p:ext uri="{BB962C8B-B14F-4D97-AF65-F5344CB8AC3E}">
        <p14:creationId xmlns:p14="http://schemas.microsoft.com/office/powerpoint/2010/main" val="4090095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Inhoud</a:t>
            </a:r>
          </a:p>
        </p:txBody>
      </p:sp>
      <p:sp>
        <p:nvSpPr>
          <p:cNvPr id="3" name="Text Placeholder 2"/>
          <p:cNvSpPr>
            <a:spLocks noGrp="1"/>
          </p:cNvSpPr>
          <p:nvPr>
            <p:ph type="body" sz="quarter" idx="11"/>
          </p:nvPr>
        </p:nvSpPr>
        <p:spPr/>
        <p:txBody>
          <a:bodyPr/>
          <a:lstStyle/>
          <a:p>
            <a:r>
              <a:rPr lang="nl-NL" dirty="0"/>
              <a:t>Introductie </a:t>
            </a:r>
          </a:p>
          <a:p>
            <a:r>
              <a:rPr lang="nl-NL" dirty="0"/>
              <a:t>Overzicht</a:t>
            </a:r>
          </a:p>
          <a:p>
            <a:r>
              <a:rPr lang="nl-NL" b="1" dirty="0" err="1"/>
              <a:t>Fetch</a:t>
            </a:r>
            <a:endParaRPr lang="nl-NL" b="1" dirty="0"/>
          </a:p>
          <a:p>
            <a:r>
              <a:rPr lang="nl-NL" dirty="0" err="1"/>
              <a:t>Instructions</a:t>
            </a:r>
            <a:endParaRPr lang="nl-NL" dirty="0"/>
          </a:p>
          <a:p>
            <a:pPr marL="800100" lvl="1" indent="-342900">
              <a:buFont typeface="Arial" panose="020B0604020202020204" pitchFamily="34" charset="0"/>
              <a:buChar char="•"/>
            </a:pPr>
            <a:r>
              <a:rPr lang="nl-NL" dirty="0"/>
              <a:t>ALU</a:t>
            </a:r>
          </a:p>
          <a:p>
            <a:pPr marL="800100" lvl="1" indent="-342900">
              <a:buFont typeface="Arial" panose="020B0604020202020204" pitchFamily="34" charset="0"/>
              <a:buChar char="•"/>
            </a:pPr>
            <a:r>
              <a:rPr lang="nl-NL" dirty="0"/>
              <a:t>Load/Store</a:t>
            </a:r>
          </a:p>
          <a:p>
            <a:pPr marL="800100" lvl="1" indent="-342900">
              <a:buFont typeface="Arial" panose="020B0604020202020204" pitchFamily="34" charset="0"/>
              <a:buChar char="•"/>
            </a:pPr>
            <a:r>
              <a:rPr lang="nl-NL" dirty="0"/>
              <a:t>Data</a:t>
            </a:r>
          </a:p>
          <a:p>
            <a:pPr marL="800100" lvl="1" indent="-342900">
              <a:buFont typeface="Arial" panose="020B0604020202020204" pitchFamily="34" charset="0"/>
              <a:buChar char="•"/>
            </a:pPr>
            <a:r>
              <a:rPr lang="nl-NL" dirty="0" err="1"/>
              <a:t>Jump</a:t>
            </a:r>
            <a:endParaRPr lang="nl-NL" dirty="0"/>
          </a:p>
          <a:p>
            <a:pPr marL="800100" lvl="1" indent="-342900">
              <a:buFont typeface="Arial" panose="020B0604020202020204" pitchFamily="34" charset="0"/>
              <a:buChar char="•"/>
            </a:pPr>
            <a:r>
              <a:rPr lang="nl-NL" dirty="0" err="1"/>
              <a:t>Jump</a:t>
            </a:r>
            <a:r>
              <a:rPr lang="nl-NL" dirty="0"/>
              <a:t> </a:t>
            </a:r>
            <a:r>
              <a:rPr lang="nl-NL" dirty="0" err="1"/>
              <a:t>If</a:t>
            </a:r>
            <a:r>
              <a:rPr lang="nl-NL" dirty="0"/>
              <a:t> (&amp; </a:t>
            </a:r>
            <a:r>
              <a:rPr lang="nl-NL" dirty="0" err="1"/>
              <a:t>flags</a:t>
            </a:r>
            <a:r>
              <a:rPr lang="nl-NL" dirty="0"/>
              <a:t>)</a:t>
            </a:r>
          </a:p>
          <a:p>
            <a:pPr marL="800100" lvl="1" indent="-342900">
              <a:buFont typeface="Arial" panose="020B0604020202020204" pitchFamily="34" charset="0"/>
              <a:buChar char="•"/>
            </a:pPr>
            <a:r>
              <a:rPr lang="nl-NL" dirty="0" err="1"/>
              <a:t>Clear</a:t>
            </a:r>
            <a:r>
              <a:rPr lang="nl-NL" dirty="0"/>
              <a:t> </a:t>
            </a:r>
            <a:r>
              <a:rPr lang="nl-NL" dirty="0" err="1"/>
              <a:t>flag</a:t>
            </a:r>
            <a:endParaRPr lang="nl-NL" dirty="0"/>
          </a:p>
          <a:p>
            <a:r>
              <a:rPr lang="nl-NL" dirty="0" err="1"/>
              <a:t>Tadaa</a:t>
            </a:r>
            <a:r>
              <a:rPr lang="nl-NL" dirty="0"/>
              <a:t>!</a:t>
            </a:r>
          </a:p>
        </p:txBody>
      </p:sp>
      <p:pic>
        <p:nvPicPr>
          <p:cNvPr id="89092" name="Picture 2">
            <a:extLst>
              <a:ext uri="{FF2B5EF4-FFF2-40B4-BE49-F238E27FC236}">
                <a16:creationId xmlns:a16="http://schemas.microsoft.com/office/drawing/2014/main" id="{8C722352-4CE4-4F27-8661-264AF16F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1" y="1113235"/>
            <a:ext cx="3974306"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023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Content Placeholder 4">
            <a:extLst>
              <a:ext uri="{FF2B5EF4-FFF2-40B4-BE49-F238E27FC236}">
                <a16:creationId xmlns:a16="http://schemas.microsoft.com/office/drawing/2014/main" id="{322FF51F-A57D-41F3-938B-C8C01F6F7ACC}"/>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a:xfrm>
            <a:off x="2311200" y="1234800"/>
            <a:ext cx="5515140" cy="3186000"/>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1200" y="1234800"/>
            <a:ext cx="5515141" cy="3186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200" y="1234800"/>
            <a:ext cx="5515141" cy="31860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1200" y="1234800"/>
            <a:ext cx="5515141" cy="3186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200" y="1234800"/>
            <a:ext cx="5515141" cy="3186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1200" y="1234800"/>
            <a:ext cx="5515141" cy="31860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1200" y="1234800"/>
            <a:ext cx="5515141" cy="31860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1200" y="1234800"/>
            <a:ext cx="5515141" cy="31860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11200" y="1234800"/>
            <a:ext cx="5515141" cy="3186000"/>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11200" y="1234800"/>
            <a:ext cx="5515141" cy="3186000"/>
          </a:xfrm>
          <a:prstGeom prst="rect">
            <a:avLst/>
          </a:prstGeom>
        </p:spPr>
      </p:pic>
      <p:sp>
        <p:nvSpPr>
          <p:cNvPr id="2" name="Text Placeholder 1"/>
          <p:cNvSpPr>
            <a:spLocks noGrp="1"/>
          </p:cNvSpPr>
          <p:nvPr>
            <p:ph type="body" sz="quarter" idx="10"/>
          </p:nvPr>
        </p:nvSpPr>
        <p:spPr/>
        <p:txBody>
          <a:bodyPr/>
          <a:lstStyle/>
          <a:p>
            <a:r>
              <a:rPr lang="nl-NL" dirty="0" err="1"/>
              <a:t>Fetch</a:t>
            </a:r>
            <a:endParaRPr lang="nl-NL" dirty="0"/>
          </a:p>
        </p:txBody>
      </p:sp>
      <p:sp>
        <p:nvSpPr>
          <p:cNvPr id="6" name="Oval 5">
            <a:extLst>
              <a:ext uri="{FF2B5EF4-FFF2-40B4-BE49-F238E27FC236}">
                <a16:creationId xmlns:a16="http://schemas.microsoft.com/office/drawing/2014/main" id="{6BE5674C-E6FE-43C5-8AE9-3C25D921BD80}"/>
              </a:ext>
            </a:extLst>
          </p:cNvPr>
          <p:cNvSpPr/>
          <p:nvPr/>
        </p:nvSpPr>
        <p:spPr bwMode="auto">
          <a:xfrm>
            <a:off x="2433042" y="2351347"/>
            <a:ext cx="717947" cy="484584"/>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7" name="TextBox 6">
            <a:extLst>
              <a:ext uri="{FF2B5EF4-FFF2-40B4-BE49-F238E27FC236}">
                <a16:creationId xmlns:a16="http://schemas.microsoft.com/office/drawing/2014/main" id="{9B5B80B9-B793-416A-BF52-801305EB4336}"/>
              </a:ext>
            </a:extLst>
          </p:cNvPr>
          <p:cNvSpPr txBox="1">
            <a:spLocks noChangeArrowheads="1"/>
          </p:cNvSpPr>
          <p:nvPr/>
        </p:nvSpPr>
        <p:spPr bwMode="auto">
          <a:xfrm>
            <a:off x="-9523" y="1827306"/>
            <a:ext cx="4629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Enable</a:t>
            </a:r>
            <a:r>
              <a:rPr lang="nl-NL" altLang="nl-NL" sz="2100" dirty="0">
                <a:solidFill>
                  <a:srgbClr val="0070C0"/>
                </a:solidFill>
              </a:rPr>
              <a:t> </a:t>
            </a:r>
            <a:r>
              <a:rPr lang="nl-NL" altLang="nl-NL" sz="2100" dirty="0" err="1">
                <a:solidFill>
                  <a:srgbClr val="0070C0"/>
                </a:solidFill>
              </a:rPr>
              <a:t>Instruction</a:t>
            </a:r>
            <a:br>
              <a:rPr lang="nl-NL" altLang="nl-NL" sz="2100" dirty="0">
                <a:solidFill>
                  <a:srgbClr val="0070C0"/>
                </a:solidFill>
              </a:rPr>
            </a:br>
            <a:r>
              <a:rPr lang="nl-NL" altLang="nl-NL" sz="2100" dirty="0" err="1">
                <a:solidFill>
                  <a:srgbClr val="0070C0"/>
                </a:solidFill>
              </a:rPr>
              <a:t>Address</a:t>
            </a:r>
            <a:r>
              <a:rPr lang="nl-NL" altLang="nl-NL" sz="2100" dirty="0">
                <a:solidFill>
                  <a:srgbClr val="0070C0"/>
                </a:solidFill>
              </a:rPr>
              <a:t> Register</a:t>
            </a:r>
          </a:p>
        </p:txBody>
      </p:sp>
      <p:cxnSp>
        <p:nvCxnSpPr>
          <p:cNvPr id="8" name="Straight Arrow Connector 7">
            <a:extLst>
              <a:ext uri="{FF2B5EF4-FFF2-40B4-BE49-F238E27FC236}">
                <a16:creationId xmlns:a16="http://schemas.microsoft.com/office/drawing/2014/main" id="{1CAD535F-79E1-4A02-A71A-53845ABD4430}"/>
              </a:ext>
            </a:extLst>
          </p:cNvPr>
          <p:cNvCxnSpPr>
            <a:cxnSpLocks/>
          </p:cNvCxnSpPr>
          <p:nvPr/>
        </p:nvCxnSpPr>
        <p:spPr bwMode="auto">
          <a:xfrm>
            <a:off x="2204245" y="2298589"/>
            <a:ext cx="218822" cy="22091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14" name="Oval 13">
            <a:extLst>
              <a:ext uri="{FF2B5EF4-FFF2-40B4-BE49-F238E27FC236}">
                <a16:creationId xmlns:a16="http://schemas.microsoft.com/office/drawing/2014/main" id="{FC7F025B-245B-499F-BE47-C591D6E58EC8}"/>
              </a:ext>
            </a:extLst>
          </p:cNvPr>
          <p:cNvSpPr/>
          <p:nvPr/>
        </p:nvSpPr>
        <p:spPr bwMode="auto">
          <a:xfrm>
            <a:off x="7130543" y="2157409"/>
            <a:ext cx="716756" cy="484584"/>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15" name="TextBox 14">
            <a:extLst>
              <a:ext uri="{FF2B5EF4-FFF2-40B4-BE49-F238E27FC236}">
                <a16:creationId xmlns:a16="http://schemas.microsoft.com/office/drawing/2014/main" id="{7D0C865D-BFE4-455A-9E1C-E4AA5BB582C9}"/>
              </a:ext>
            </a:extLst>
          </p:cNvPr>
          <p:cNvSpPr txBox="1">
            <a:spLocks noChangeArrowheads="1"/>
          </p:cNvSpPr>
          <p:nvPr/>
        </p:nvSpPr>
        <p:spPr bwMode="auto">
          <a:xfrm>
            <a:off x="5298677" y="428784"/>
            <a:ext cx="38814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Set Memory </a:t>
            </a:r>
            <a:r>
              <a:rPr lang="nl-NL" altLang="nl-NL" sz="2100" dirty="0" err="1">
                <a:solidFill>
                  <a:srgbClr val="0070C0"/>
                </a:solidFill>
              </a:rPr>
              <a:t>Address</a:t>
            </a:r>
            <a:r>
              <a:rPr lang="nl-NL" altLang="nl-NL" sz="2100" dirty="0">
                <a:solidFill>
                  <a:srgbClr val="0070C0"/>
                </a:solidFill>
              </a:rPr>
              <a:t> Register</a:t>
            </a:r>
          </a:p>
        </p:txBody>
      </p:sp>
      <p:cxnSp>
        <p:nvCxnSpPr>
          <p:cNvPr id="16" name="Straight Arrow Connector 15">
            <a:extLst>
              <a:ext uri="{FF2B5EF4-FFF2-40B4-BE49-F238E27FC236}">
                <a16:creationId xmlns:a16="http://schemas.microsoft.com/office/drawing/2014/main" id="{A7593153-DDC3-4789-8F15-E4F1AEC88B61}"/>
              </a:ext>
            </a:extLst>
          </p:cNvPr>
          <p:cNvCxnSpPr>
            <a:cxnSpLocks/>
          </p:cNvCxnSpPr>
          <p:nvPr/>
        </p:nvCxnSpPr>
        <p:spPr bwMode="auto">
          <a:xfrm flipH="1">
            <a:off x="7876778" y="809904"/>
            <a:ext cx="186135" cy="1415781"/>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19" name="Oval 18">
            <a:extLst>
              <a:ext uri="{FF2B5EF4-FFF2-40B4-BE49-F238E27FC236}">
                <a16:creationId xmlns:a16="http://schemas.microsoft.com/office/drawing/2014/main" id="{C1D65909-8677-4422-8560-88D3DBC29BDA}"/>
              </a:ext>
            </a:extLst>
          </p:cNvPr>
          <p:cNvSpPr/>
          <p:nvPr/>
        </p:nvSpPr>
        <p:spPr bwMode="auto">
          <a:xfrm>
            <a:off x="3643313" y="1626394"/>
            <a:ext cx="283369" cy="3095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21" name="TextBox 20">
            <a:extLst>
              <a:ext uri="{FF2B5EF4-FFF2-40B4-BE49-F238E27FC236}">
                <a16:creationId xmlns:a16="http://schemas.microsoft.com/office/drawing/2014/main" id="{63502B1C-D21A-43B9-A704-976E982E43A0}"/>
              </a:ext>
            </a:extLst>
          </p:cNvPr>
          <p:cNvSpPr txBox="1">
            <a:spLocks noChangeArrowheads="1"/>
          </p:cNvSpPr>
          <p:nvPr/>
        </p:nvSpPr>
        <p:spPr bwMode="auto">
          <a:xfrm>
            <a:off x="1666875" y="885825"/>
            <a:ext cx="8905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Stap</a:t>
            </a:r>
          </a:p>
        </p:txBody>
      </p:sp>
      <p:cxnSp>
        <p:nvCxnSpPr>
          <p:cNvPr id="22" name="Straight Arrow Connector 21">
            <a:extLst>
              <a:ext uri="{FF2B5EF4-FFF2-40B4-BE49-F238E27FC236}">
                <a16:creationId xmlns:a16="http://schemas.microsoft.com/office/drawing/2014/main" id="{41F8C66D-C0AD-4D81-93C0-BDB87C517BE8}"/>
              </a:ext>
            </a:extLst>
          </p:cNvPr>
          <p:cNvCxnSpPr>
            <a:cxnSpLocks/>
          </p:cNvCxnSpPr>
          <p:nvPr/>
        </p:nvCxnSpPr>
        <p:spPr bwMode="auto">
          <a:xfrm>
            <a:off x="2314575" y="1176338"/>
            <a:ext cx="1244204" cy="498872"/>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26" name="Oval 25">
            <a:extLst>
              <a:ext uri="{FF2B5EF4-FFF2-40B4-BE49-F238E27FC236}">
                <a16:creationId xmlns:a16="http://schemas.microsoft.com/office/drawing/2014/main" id="{329AEB06-535E-4889-B47A-2A17D426669B}"/>
              </a:ext>
            </a:extLst>
          </p:cNvPr>
          <p:cNvSpPr/>
          <p:nvPr/>
        </p:nvSpPr>
        <p:spPr bwMode="auto">
          <a:xfrm>
            <a:off x="4064794" y="1640681"/>
            <a:ext cx="283369" cy="3095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27" name="Straight Arrow Connector 26">
            <a:extLst>
              <a:ext uri="{FF2B5EF4-FFF2-40B4-BE49-F238E27FC236}">
                <a16:creationId xmlns:a16="http://schemas.microsoft.com/office/drawing/2014/main" id="{B5F7BEEB-732A-4746-A5AE-31C2BC1157EF}"/>
              </a:ext>
            </a:extLst>
          </p:cNvPr>
          <p:cNvCxnSpPr>
            <a:cxnSpLocks/>
          </p:cNvCxnSpPr>
          <p:nvPr/>
        </p:nvCxnSpPr>
        <p:spPr bwMode="auto">
          <a:xfrm>
            <a:off x="2314575" y="1222772"/>
            <a:ext cx="1741885" cy="417909"/>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32" name="Oval 31">
            <a:extLst>
              <a:ext uri="{FF2B5EF4-FFF2-40B4-BE49-F238E27FC236}">
                <a16:creationId xmlns:a16="http://schemas.microsoft.com/office/drawing/2014/main" id="{9A56A43B-FE65-4617-A3C4-C5EC25DB4EE1}"/>
              </a:ext>
            </a:extLst>
          </p:cNvPr>
          <p:cNvSpPr/>
          <p:nvPr/>
        </p:nvSpPr>
        <p:spPr bwMode="auto">
          <a:xfrm>
            <a:off x="2383991" y="2625996"/>
            <a:ext cx="717947" cy="48458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33" name="TextBox 32">
            <a:extLst>
              <a:ext uri="{FF2B5EF4-FFF2-40B4-BE49-F238E27FC236}">
                <a16:creationId xmlns:a16="http://schemas.microsoft.com/office/drawing/2014/main" id="{85A76BE4-3C8F-4FA5-8A8B-28771DE49DC8}"/>
              </a:ext>
            </a:extLst>
          </p:cNvPr>
          <p:cNvSpPr txBox="1">
            <a:spLocks noChangeArrowheads="1"/>
          </p:cNvSpPr>
          <p:nvPr/>
        </p:nvSpPr>
        <p:spPr bwMode="auto">
          <a:xfrm>
            <a:off x="532210" y="3123010"/>
            <a:ext cx="17216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Enable</a:t>
            </a:r>
            <a:r>
              <a:rPr lang="nl-NL" altLang="nl-NL" sz="2100" dirty="0">
                <a:solidFill>
                  <a:srgbClr val="0070C0"/>
                </a:solidFill>
              </a:rPr>
              <a:t> RAM</a:t>
            </a:r>
          </a:p>
        </p:txBody>
      </p:sp>
      <p:cxnSp>
        <p:nvCxnSpPr>
          <p:cNvPr id="34" name="Straight Arrow Connector 33">
            <a:extLst>
              <a:ext uri="{FF2B5EF4-FFF2-40B4-BE49-F238E27FC236}">
                <a16:creationId xmlns:a16="http://schemas.microsoft.com/office/drawing/2014/main" id="{9C3202E0-487F-433E-9CEE-A248C299208F}"/>
              </a:ext>
            </a:extLst>
          </p:cNvPr>
          <p:cNvCxnSpPr>
            <a:cxnSpLocks/>
          </p:cNvCxnSpPr>
          <p:nvPr/>
        </p:nvCxnSpPr>
        <p:spPr bwMode="auto">
          <a:xfrm flipV="1">
            <a:off x="1666875" y="2955926"/>
            <a:ext cx="647700" cy="19089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39" name="Oval 38">
            <a:extLst>
              <a:ext uri="{FF2B5EF4-FFF2-40B4-BE49-F238E27FC236}">
                <a16:creationId xmlns:a16="http://schemas.microsoft.com/office/drawing/2014/main" id="{D8FCC85D-042E-4F75-B7A3-0F0A229C55E9}"/>
              </a:ext>
            </a:extLst>
          </p:cNvPr>
          <p:cNvSpPr/>
          <p:nvPr/>
        </p:nvSpPr>
        <p:spPr bwMode="auto">
          <a:xfrm>
            <a:off x="7004446" y="1739910"/>
            <a:ext cx="716756" cy="48577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40" name="TextBox 39">
            <a:extLst>
              <a:ext uri="{FF2B5EF4-FFF2-40B4-BE49-F238E27FC236}">
                <a16:creationId xmlns:a16="http://schemas.microsoft.com/office/drawing/2014/main" id="{086A36DE-6223-47D4-A0D6-6D0243A0805C}"/>
              </a:ext>
            </a:extLst>
          </p:cNvPr>
          <p:cNvSpPr txBox="1">
            <a:spLocks noChangeArrowheads="1"/>
          </p:cNvSpPr>
          <p:nvPr/>
        </p:nvSpPr>
        <p:spPr bwMode="auto">
          <a:xfrm>
            <a:off x="3808810" y="789415"/>
            <a:ext cx="38814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Set </a:t>
            </a:r>
            <a:r>
              <a:rPr lang="nl-NL" altLang="nl-NL" sz="2100" dirty="0" err="1">
                <a:solidFill>
                  <a:srgbClr val="0070C0"/>
                </a:solidFill>
              </a:rPr>
              <a:t>Instruction</a:t>
            </a:r>
            <a:r>
              <a:rPr lang="nl-NL" altLang="nl-NL" sz="2100" dirty="0">
                <a:solidFill>
                  <a:srgbClr val="0070C0"/>
                </a:solidFill>
              </a:rPr>
              <a:t> Register</a:t>
            </a:r>
          </a:p>
        </p:txBody>
      </p:sp>
      <p:cxnSp>
        <p:nvCxnSpPr>
          <p:cNvPr id="41" name="Straight Arrow Connector 40">
            <a:extLst>
              <a:ext uri="{FF2B5EF4-FFF2-40B4-BE49-F238E27FC236}">
                <a16:creationId xmlns:a16="http://schemas.microsoft.com/office/drawing/2014/main" id="{D88BC71B-31F3-4C23-A009-20E7AFA3DEE9}"/>
              </a:ext>
            </a:extLst>
          </p:cNvPr>
          <p:cNvCxnSpPr>
            <a:cxnSpLocks/>
          </p:cNvCxnSpPr>
          <p:nvPr/>
        </p:nvCxnSpPr>
        <p:spPr bwMode="auto">
          <a:xfrm>
            <a:off x="6723459" y="1080850"/>
            <a:ext cx="515937" cy="608926"/>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43" name="Oval 42">
            <a:extLst>
              <a:ext uri="{FF2B5EF4-FFF2-40B4-BE49-F238E27FC236}">
                <a16:creationId xmlns:a16="http://schemas.microsoft.com/office/drawing/2014/main" id="{6EF4E062-ECEC-433B-AE7A-0C0F51F283E1}"/>
              </a:ext>
            </a:extLst>
          </p:cNvPr>
          <p:cNvSpPr/>
          <p:nvPr/>
        </p:nvSpPr>
        <p:spPr bwMode="auto">
          <a:xfrm>
            <a:off x="4500563" y="1620441"/>
            <a:ext cx="283369" cy="3095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44" name="Straight Arrow Connector 43">
            <a:extLst>
              <a:ext uri="{FF2B5EF4-FFF2-40B4-BE49-F238E27FC236}">
                <a16:creationId xmlns:a16="http://schemas.microsoft.com/office/drawing/2014/main" id="{0B52A74E-5A4C-4245-8A5F-ADF03CEFBA58}"/>
              </a:ext>
            </a:extLst>
          </p:cNvPr>
          <p:cNvCxnSpPr>
            <a:cxnSpLocks/>
          </p:cNvCxnSpPr>
          <p:nvPr/>
        </p:nvCxnSpPr>
        <p:spPr bwMode="auto">
          <a:xfrm>
            <a:off x="2390775" y="1207294"/>
            <a:ext cx="2100263" cy="41314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46" name="Oval 45">
            <a:extLst>
              <a:ext uri="{FF2B5EF4-FFF2-40B4-BE49-F238E27FC236}">
                <a16:creationId xmlns:a16="http://schemas.microsoft.com/office/drawing/2014/main" id="{D3EA7020-ADD2-42AE-8F7B-9DBD1DDAB741}"/>
              </a:ext>
            </a:extLst>
          </p:cNvPr>
          <p:cNvSpPr/>
          <p:nvPr/>
        </p:nvSpPr>
        <p:spPr bwMode="auto">
          <a:xfrm>
            <a:off x="2380060" y="2931319"/>
            <a:ext cx="717947" cy="48458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47" name="TextBox 46">
            <a:extLst>
              <a:ext uri="{FF2B5EF4-FFF2-40B4-BE49-F238E27FC236}">
                <a16:creationId xmlns:a16="http://schemas.microsoft.com/office/drawing/2014/main" id="{DCC72EE5-04D6-411B-B15D-97C586768E60}"/>
              </a:ext>
            </a:extLst>
          </p:cNvPr>
          <p:cNvSpPr txBox="1">
            <a:spLocks noChangeArrowheads="1"/>
          </p:cNvSpPr>
          <p:nvPr/>
        </p:nvSpPr>
        <p:spPr bwMode="auto">
          <a:xfrm>
            <a:off x="520809" y="3606681"/>
            <a:ext cx="251579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Enable</a:t>
            </a:r>
            <a:r>
              <a:rPr lang="nl-NL" altLang="nl-NL" sz="2100" dirty="0">
                <a:solidFill>
                  <a:srgbClr val="0070C0"/>
                </a:solidFill>
              </a:rPr>
              <a:t> Accumulator</a:t>
            </a:r>
          </a:p>
        </p:txBody>
      </p:sp>
      <p:cxnSp>
        <p:nvCxnSpPr>
          <p:cNvPr id="48" name="Straight Arrow Connector 47">
            <a:extLst>
              <a:ext uri="{FF2B5EF4-FFF2-40B4-BE49-F238E27FC236}">
                <a16:creationId xmlns:a16="http://schemas.microsoft.com/office/drawing/2014/main" id="{B14C53B1-923C-40FB-96D8-F83AF2F4F04C}"/>
              </a:ext>
            </a:extLst>
          </p:cNvPr>
          <p:cNvCxnSpPr>
            <a:cxnSpLocks/>
          </p:cNvCxnSpPr>
          <p:nvPr/>
        </p:nvCxnSpPr>
        <p:spPr bwMode="auto">
          <a:xfrm flipV="1">
            <a:off x="1704579" y="3381957"/>
            <a:ext cx="718488" cy="488765"/>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51" name="Oval 50">
            <a:extLst>
              <a:ext uri="{FF2B5EF4-FFF2-40B4-BE49-F238E27FC236}">
                <a16:creationId xmlns:a16="http://schemas.microsoft.com/office/drawing/2014/main" id="{499CE2CA-8CF0-49EB-A06C-3FE859C3EE3A}"/>
              </a:ext>
            </a:extLst>
          </p:cNvPr>
          <p:cNvSpPr/>
          <p:nvPr/>
        </p:nvSpPr>
        <p:spPr bwMode="auto">
          <a:xfrm>
            <a:off x="7077561" y="2480900"/>
            <a:ext cx="717947" cy="48458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52" name="TextBox 51">
            <a:extLst>
              <a:ext uri="{FF2B5EF4-FFF2-40B4-BE49-F238E27FC236}">
                <a16:creationId xmlns:a16="http://schemas.microsoft.com/office/drawing/2014/main" id="{A417177F-8DB1-4657-A77A-FAACBEEDD436}"/>
              </a:ext>
            </a:extLst>
          </p:cNvPr>
          <p:cNvSpPr txBox="1">
            <a:spLocks noChangeArrowheads="1"/>
          </p:cNvSpPr>
          <p:nvPr/>
        </p:nvSpPr>
        <p:spPr bwMode="auto">
          <a:xfrm>
            <a:off x="4587478" y="4365535"/>
            <a:ext cx="42719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Set </a:t>
            </a:r>
            <a:r>
              <a:rPr lang="nl-NL" altLang="nl-NL" sz="2100" dirty="0" err="1">
                <a:solidFill>
                  <a:srgbClr val="0070C0"/>
                </a:solidFill>
              </a:rPr>
              <a:t>Instruction</a:t>
            </a:r>
            <a:r>
              <a:rPr lang="nl-NL" altLang="nl-NL" sz="2100" dirty="0">
                <a:solidFill>
                  <a:srgbClr val="0070C0"/>
                </a:solidFill>
              </a:rPr>
              <a:t> </a:t>
            </a:r>
            <a:r>
              <a:rPr lang="nl-NL" altLang="nl-NL" sz="2100" dirty="0" err="1">
                <a:solidFill>
                  <a:srgbClr val="0070C0"/>
                </a:solidFill>
              </a:rPr>
              <a:t>Address</a:t>
            </a:r>
            <a:r>
              <a:rPr lang="nl-NL" altLang="nl-NL" sz="2100" dirty="0">
                <a:solidFill>
                  <a:srgbClr val="0070C0"/>
                </a:solidFill>
              </a:rPr>
              <a:t> Register</a:t>
            </a:r>
          </a:p>
        </p:txBody>
      </p:sp>
      <p:cxnSp>
        <p:nvCxnSpPr>
          <p:cNvPr id="53" name="Straight Arrow Connector 52">
            <a:extLst>
              <a:ext uri="{FF2B5EF4-FFF2-40B4-BE49-F238E27FC236}">
                <a16:creationId xmlns:a16="http://schemas.microsoft.com/office/drawing/2014/main" id="{C2754EB5-D8DC-4FC0-B3C8-A84418E8040E}"/>
              </a:ext>
            </a:extLst>
          </p:cNvPr>
          <p:cNvCxnSpPr>
            <a:cxnSpLocks/>
          </p:cNvCxnSpPr>
          <p:nvPr/>
        </p:nvCxnSpPr>
        <p:spPr bwMode="auto">
          <a:xfrm flipV="1">
            <a:off x="7239396" y="2981325"/>
            <a:ext cx="355601" cy="1439863"/>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56" name="Oval 55">
            <a:extLst>
              <a:ext uri="{FF2B5EF4-FFF2-40B4-BE49-F238E27FC236}">
                <a16:creationId xmlns:a16="http://schemas.microsoft.com/office/drawing/2014/main" id="{A433D1EC-C281-465D-AD50-F7F3C3CCEB92}"/>
              </a:ext>
            </a:extLst>
          </p:cNvPr>
          <p:cNvSpPr/>
          <p:nvPr/>
        </p:nvSpPr>
        <p:spPr bwMode="auto">
          <a:xfrm>
            <a:off x="4927998" y="1602581"/>
            <a:ext cx="283369" cy="3095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57" name="Straight Arrow Connector 56">
            <a:extLst>
              <a:ext uri="{FF2B5EF4-FFF2-40B4-BE49-F238E27FC236}">
                <a16:creationId xmlns:a16="http://schemas.microsoft.com/office/drawing/2014/main" id="{43366B73-848D-4C41-8627-6280A28A0179}"/>
              </a:ext>
            </a:extLst>
          </p:cNvPr>
          <p:cNvCxnSpPr>
            <a:cxnSpLocks/>
          </p:cNvCxnSpPr>
          <p:nvPr/>
        </p:nvCxnSpPr>
        <p:spPr bwMode="auto">
          <a:xfrm>
            <a:off x="2341960" y="1198960"/>
            <a:ext cx="2576513" cy="403622"/>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885866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grpId="1" nodeType="click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6"/>
                                        </p:tgtEl>
                                      </p:cBhvr>
                                    </p:animEffect>
                                    <p:set>
                                      <p:cBhvr>
                                        <p:cTn id="63" dur="1" fill="hold">
                                          <p:stCondLst>
                                            <p:cond delay="499"/>
                                          </p:stCondLst>
                                        </p:cTn>
                                        <p:tgtEl>
                                          <p:spTgt spid="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
                                        </p:tgtEl>
                                      </p:cBhvr>
                                    </p:animEffect>
                                    <p:set>
                                      <p:cBhvr>
                                        <p:cTn id="66" dur="1" fill="hold">
                                          <p:stCondLst>
                                            <p:cond delay="499"/>
                                          </p:stCondLst>
                                        </p:cTn>
                                        <p:tgtEl>
                                          <p:spTgt spid="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8"/>
                                        </p:tgtEl>
                                      </p:cBhvr>
                                    </p:animEffect>
                                    <p:set>
                                      <p:cBhvr>
                                        <p:cTn id="69" dur="1" fill="hold">
                                          <p:stCondLst>
                                            <p:cond delay="499"/>
                                          </p:stCondLst>
                                        </p:cTn>
                                        <p:tgtEl>
                                          <p:spTgt spid="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4"/>
                                        </p:tgtEl>
                                      </p:cBhvr>
                                    </p:animEffect>
                                    <p:set>
                                      <p:cBhvr>
                                        <p:cTn id="72" dur="1" fill="hold">
                                          <p:stCondLst>
                                            <p:cond delay="499"/>
                                          </p:stCondLst>
                                        </p:cTn>
                                        <p:tgtEl>
                                          <p:spTgt spid="4"/>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xit" presetSubtype="0" fill="hold" grpId="1" nodeType="clickEffect">
                                  <p:stCondLst>
                                    <p:cond delay="0"/>
                                  </p:stCondLst>
                                  <p:childTnLst>
                                    <p:animEffect transition="out" filter="fade">
                                      <p:cBhvr>
                                        <p:cTn id="76" dur="500"/>
                                        <p:tgtEl>
                                          <p:spTgt spid="19"/>
                                        </p:tgtEl>
                                      </p:cBhvr>
                                    </p:animEffect>
                                    <p:set>
                                      <p:cBhvr>
                                        <p:cTn id="77" dur="1" fill="hold">
                                          <p:stCondLst>
                                            <p:cond delay="499"/>
                                          </p:stCondLst>
                                        </p:cTn>
                                        <p:tgtEl>
                                          <p:spTgt spid="19"/>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
                                        </p:tgtEl>
                                      </p:cBhvr>
                                    </p:animEffect>
                                    <p:set>
                                      <p:cBhvr>
                                        <p:cTn id="83" dur="1" fill="hold">
                                          <p:stCondLst>
                                            <p:cond delay="499"/>
                                          </p:stCondLst>
                                        </p:cTn>
                                        <p:tgtEl>
                                          <p:spTgt spid="3"/>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par>
                                <p:cTn id="87" presetID="10"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par>
                                <p:cTn id="90" presetID="10" presetClass="entr" presetSubtype="0" fill="hold" nodeType="with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fade">
                                      <p:cBhvr>
                                        <p:cTn id="92" dur="500"/>
                                        <p:tgtEl>
                                          <p:spTgt spid="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par>
                                <p:cTn id="101" presetID="10" presetClass="entr" presetSubtype="0" fill="hold"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500"/>
                                        <p:tgtEl>
                                          <p:spTgt spid="34"/>
                                        </p:tgtEl>
                                      </p:cBhvr>
                                    </p:animEffect>
                                  </p:childTnLst>
                                </p:cTn>
                              </p:par>
                              <p:par>
                                <p:cTn id="104" presetID="10" presetClass="entr" presetSubtype="0" fill="hold" nodeType="withEffect">
                                  <p:stCondLst>
                                    <p:cond delay="0"/>
                                  </p:stCondLst>
                                  <p:childTnLst>
                                    <p:set>
                                      <p:cBhvr>
                                        <p:cTn id="105" dur="1" fill="hold">
                                          <p:stCondLst>
                                            <p:cond delay="0"/>
                                          </p:stCondLst>
                                        </p:cTn>
                                        <p:tgtEl>
                                          <p:spTgt spid="10"/>
                                        </p:tgtEl>
                                        <p:attrNameLst>
                                          <p:attrName>style.visibility</p:attrName>
                                        </p:attrNameLst>
                                      </p:cBhvr>
                                      <p:to>
                                        <p:strVal val="visible"/>
                                      </p:to>
                                    </p:set>
                                    <p:animEffect transition="in" filter="fade">
                                      <p:cBhvr>
                                        <p:cTn id="106" dur="500"/>
                                        <p:tgtEl>
                                          <p:spTgt spid="10"/>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500"/>
                                        <p:tgtEl>
                                          <p:spTgt spid="40"/>
                                        </p:tgtEl>
                                      </p:cBhvr>
                                    </p:animEffect>
                                  </p:childTnLst>
                                </p:cTn>
                              </p:par>
                              <p:par>
                                <p:cTn id="115" presetID="10" presetClass="entr" presetSubtype="0" fill="hold" nodeType="with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nodeType="with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fade">
                                      <p:cBhvr>
                                        <p:cTn id="120" dur="500"/>
                                        <p:tgtEl>
                                          <p:spTgt spid="1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0" presetClass="exit" presetSubtype="0" fill="hold" grpId="1" nodeType="clickEffect">
                                  <p:stCondLst>
                                    <p:cond delay="0"/>
                                  </p:stCondLst>
                                  <p:childTnLst>
                                    <p:animEffect transition="out" filter="fade">
                                      <p:cBhvr>
                                        <p:cTn id="124" dur="500"/>
                                        <p:tgtEl>
                                          <p:spTgt spid="39"/>
                                        </p:tgtEl>
                                      </p:cBhvr>
                                    </p:animEffect>
                                    <p:set>
                                      <p:cBhvr>
                                        <p:cTn id="125" dur="1" fill="hold">
                                          <p:stCondLst>
                                            <p:cond delay="499"/>
                                          </p:stCondLst>
                                        </p:cTn>
                                        <p:tgtEl>
                                          <p:spTgt spid="3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40"/>
                                        </p:tgtEl>
                                      </p:cBhvr>
                                    </p:animEffect>
                                    <p:set>
                                      <p:cBhvr>
                                        <p:cTn id="128" dur="1" fill="hold">
                                          <p:stCondLst>
                                            <p:cond delay="499"/>
                                          </p:stCondLst>
                                        </p:cTn>
                                        <p:tgtEl>
                                          <p:spTgt spid="40"/>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41"/>
                                        </p:tgtEl>
                                      </p:cBhvr>
                                    </p:animEffect>
                                    <p:set>
                                      <p:cBhvr>
                                        <p:cTn id="131" dur="1" fill="hold">
                                          <p:stCondLst>
                                            <p:cond delay="499"/>
                                          </p:stCondLst>
                                        </p:cTn>
                                        <p:tgtEl>
                                          <p:spTgt spid="41"/>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1"/>
                                        </p:tgtEl>
                                      </p:cBhvr>
                                    </p:animEffect>
                                    <p:set>
                                      <p:cBhvr>
                                        <p:cTn id="134" dur="1" fill="hold">
                                          <p:stCondLst>
                                            <p:cond delay="499"/>
                                          </p:stCondLst>
                                        </p:cTn>
                                        <p:tgtEl>
                                          <p:spTgt spid="1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1" nodeType="clickEffect">
                                  <p:stCondLst>
                                    <p:cond delay="0"/>
                                  </p:stCondLst>
                                  <p:childTnLst>
                                    <p:animEffect transition="out" filter="fade">
                                      <p:cBhvr>
                                        <p:cTn id="138" dur="500"/>
                                        <p:tgtEl>
                                          <p:spTgt spid="32"/>
                                        </p:tgtEl>
                                      </p:cBhvr>
                                    </p:animEffect>
                                    <p:set>
                                      <p:cBhvr>
                                        <p:cTn id="139" dur="1" fill="hold">
                                          <p:stCondLst>
                                            <p:cond delay="499"/>
                                          </p:stCondLst>
                                        </p:cTn>
                                        <p:tgtEl>
                                          <p:spTgt spid="32"/>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33"/>
                                        </p:tgtEl>
                                      </p:cBhvr>
                                    </p:animEffect>
                                    <p:set>
                                      <p:cBhvr>
                                        <p:cTn id="142" dur="1" fill="hold">
                                          <p:stCondLst>
                                            <p:cond delay="499"/>
                                          </p:stCondLst>
                                        </p:cTn>
                                        <p:tgtEl>
                                          <p:spTgt spid="33"/>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34"/>
                                        </p:tgtEl>
                                      </p:cBhvr>
                                    </p:animEffect>
                                    <p:set>
                                      <p:cBhvr>
                                        <p:cTn id="145" dur="1" fill="hold">
                                          <p:stCondLst>
                                            <p:cond delay="499"/>
                                          </p:stCondLst>
                                        </p:cTn>
                                        <p:tgtEl>
                                          <p:spTgt spid="34"/>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10"/>
                                        </p:tgtEl>
                                      </p:cBhvr>
                                    </p:animEffect>
                                    <p:set>
                                      <p:cBhvr>
                                        <p:cTn id="148" dur="1" fill="hold">
                                          <p:stCondLst>
                                            <p:cond delay="499"/>
                                          </p:stCondLst>
                                        </p:cTn>
                                        <p:tgtEl>
                                          <p:spTgt spid="10"/>
                                        </p:tgtEl>
                                        <p:attrNameLst>
                                          <p:attrName>style.visibility</p:attrName>
                                        </p:attrNameLst>
                                      </p:cBhvr>
                                      <p:to>
                                        <p:strVal val="hidden"/>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0" presetClass="exit" presetSubtype="0" fill="hold" grpId="1" nodeType="clickEffect">
                                  <p:stCondLst>
                                    <p:cond delay="0"/>
                                  </p:stCondLst>
                                  <p:childTnLst>
                                    <p:animEffect transition="out" filter="fade">
                                      <p:cBhvr>
                                        <p:cTn id="152" dur="500"/>
                                        <p:tgtEl>
                                          <p:spTgt spid="26"/>
                                        </p:tgtEl>
                                      </p:cBhvr>
                                    </p:animEffect>
                                    <p:set>
                                      <p:cBhvr>
                                        <p:cTn id="153" dur="1" fill="hold">
                                          <p:stCondLst>
                                            <p:cond delay="499"/>
                                          </p:stCondLst>
                                        </p:cTn>
                                        <p:tgtEl>
                                          <p:spTgt spid="2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7"/>
                                        </p:tgtEl>
                                      </p:cBhvr>
                                    </p:animEffect>
                                    <p:set>
                                      <p:cBhvr>
                                        <p:cTn id="156" dur="1" fill="hold">
                                          <p:stCondLst>
                                            <p:cond delay="499"/>
                                          </p:stCondLst>
                                        </p:cTn>
                                        <p:tgtEl>
                                          <p:spTgt spid="2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9"/>
                                        </p:tgtEl>
                                      </p:cBhvr>
                                    </p:animEffect>
                                    <p:set>
                                      <p:cBhvr>
                                        <p:cTn id="159" dur="1" fill="hold">
                                          <p:stCondLst>
                                            <p:cond delay="499"/>
                                          </p:stCondLst>
                                        </p:cTn>
                                        <p:tgtEl>
                                          <p:spTgt spid="9"/>
                                        </p:tgtEl>
                                        <p:attrNameLst>
                                          <p:attrName>style.visibility</p:attrName>
                                        </p:attrNameLst>
                                      </p:cBhvr>
                                      <p:to>
                                        <p:strVal val="hidden"/>
                                      </p:to>
                                    </p:set>
                                  </p:childTnLst>
                                </p:cTn>
                              </p:par>
                              <p:par>
                                <p:cTn id="160" presetID="10" presetClass="entr" presetSubtype="0" fill="hold" grpId="0" nodeType="withEffect">
                                  <p:stCondLst>
                                    <p:cond delay="0"/>
                                  </p:stCondLst>
                                  <p:childTnLst>
                                    <p:set>
                                      <p:cBhvr>
                                        <p:cTn id="161" dur="1" fill="hold">
                                          <p:stCondLst>
                                            <p:cond delay="0"/>
                                          </p:stCondLst>
                                        </p:cTn>
                                        <p:tgtEl>
                                          <p:spTgt spid="43"/>
                                        </p:tgtEl>
                                        <p:attrNameLst>
                                          <p:attrName>style.visibility</p:attrName>
                                        </p:attrNameLst>
                                      </p:cBhvr>
                                      <p:to>
                                        <p:strVal val="visible"/>
                                      </p:to>
                                    </p:set>
                                    <p:animEffect transition="in" filter="fade">
                                      <p:cBhvr>
                                        <p:cTn id="162" dur="500"/>
                                        <p:tgtEl>
                                          <p:spTgt spid="43"/>
                                        </p:tgtEl>
                                      </p:cBhvr>
                                    </p:animEffect>
                                  </p:childTnLst>
                                </p:cTn>
                              </p:par>
                              <p:par>
                                <p:cTn id="163" presetID="10" presetClass="entr" presetSubtype="0" fill="hold" nodeType="with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fade">
                                      <p:cBhvr>
                                        <p:cTn id="165" dur="500"/>
                                        <p:tgtEl>
                                          <p:spTgt spid="44"/>
                                        </p:tgtEl>
                                      </p:cBhvr>
                                    </p:animEffect>
                                  </p:childTnLst>
                                </p:cTn>
                              </p:par>
                              <p:par>
                                <p:cTn id="166" presetID="10" presetClass="entr" presetSubtype="0" fill="hold" nodeType="withEffect">
                                  <p:stCondLst>
                                    <p:cond delay="0"/>
                                  </p:stCondLst>
                                  <p:childTnLst>
                                    <p:set>
                                      <p:cBhvr>
                                        <p:cTn id="167" dur="1" fill="hold">
                                          <p:stCondLst>
                                            <p:cond delay="0"/>
                                          </p:stCondLst>
                                        </p:cTn>
                                        <p:tgtEl>
                                          <p:spTgt spid="12"/>
                                        </p:tgtEl>
                                        <p:attrNameLst>
                                          <p:attrName>style.visibility</p:attrName>
                                        </p:attrNameLst>
                                      </p:cBhvr>
                                      <p:to>
                                        <p:strVal val="visible"/>
                                      </p:to>
                                    </p:set>
                                    <p:animEffect transition="in" filter="fade">
                                      <p:cBhvr>
                                        <p:cTn id="168" dur="500"/>
                                        <p:tgtEl>
                                          <p:spTgt spid="12"/>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46"/>
                                        </p:tgtEl>
                                        <p:attrNameLst>
                                          <p:attrName>style.visibility</p:attrName>
                                        </p:attrNameLst>
                                      </p:cBhvr>
                                      <p:to>
                                        <p:strVal val="visible"/>
                                      </p:to>
                                    </p:set>
                                    <p:animEffect transition="in" filter="fade">
                                      <p:cBhvr>
                                        <p:cTn id="173" dur="500"/>
                                        <p:tgtEl>
                                          <p:spTgt spid="46"/>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fade">
                                      <p:cBhvr>
                                        <p:cTn id="176" dur="500"/>
                                        <p:tgtEl>
                                          <p:spTgt spid="47"/>
                                        </p:tgtEl>
                                      </p:cBhvr>
                                    </p:animEffect>
                                  </p:childTnLst>
                                </p:cTn>
                              </p:par>
                              <p:par>
                                <p:cTn id="177" presetID="10" presetClass="entr" presetSubtype="0" fill="hold" nodeType="withEffect">
                                  <p:stCondLst>
                                    <p:cond delay="0"/>
                                  </p:stCondLst>
                                  <p:childTnLst>
                                    <p:set>
                                      <p:cBhvr>
                                        <p:cTn id="178" dur="1" fill="hold">
                                          <p:stCondLst>
                                            <p:cond delay="0"/>
                                          </p:stCondLst>
                                        </p:cTn>
                                        <p:tgtEl>
                                          <p:spTgt spid="48"/>
                                        </p:tgtEl>
                                        <p:attrNameLst>
                                          <p:attrName>style.visibility</p:attrName>
                                        </p:attrNameLst>
                                      </p:cBhvr>
                                      <p:to>
                                        <p:strVal val="visible"/>
                                      </p:to>
                                    </p:set>
                                    <p:animEffect transition="in" filter="fade">
                                      <p:cBhvr>
                                        <p:cTn id="179" dur="500"/>
                                        <p:tgtEl>
                                          <p:spTgt spid="48"/>
                                        </p:tgtEl>
                                      </p:cBhvr>
                                    </p:animEffect>
                                  </p:childTnLst>
                                </p:cTn>
                              </p:par>
                              <p:par>
                                <p:cTn id="180" presetID="10" presetClass="entr" presetSubtype="0" fill="hold" nodeType="withEffect">
                                  <p:stCondLst>
                                    <p:cond delay="0"/>
                                  </p:stCondLst>
                                  <p:childTnLst>
                                    <p:set>
                                      <p:cBhvr>
                                        <p:cTn id="181" dur="1" fill="hold">
                                          <p:stCondLst>
                                            <p:cond delay="0"/>
                                          </p:stCondLst>
                                        </p:cTn>
                                        <p:tgtEl>
                                          <p:spTgt spid="13"/>
                                        </p:tgtEl>
                                        <p:attrNameLst>
                                          <p:attrName>style.visibility</p:attrName>
                                        </p:attrNameLst>
                                      </p:cBhvr>
                                      <p:to>
                                        <p:strVal val="visible"/>
                                      </p:to>
                                    </p:set>
                                    <p:animEffect transition="in" filter="fade">
                                      <p:cBhvr>
                                        <p:cTn id="182" dur="500"/>
                                        <p:tgtEl>
                                          <p:spTgt spid="13"/>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51"/>
                                        </p:tgtEl>
                                        <p:attrNameLst>
                                          <p:attrName>style.visibility</p:attrName>
                                        </p:attrNameLst>
                                      </p:cBhvr>
                                      <p:to>
                                        <p:strVal val="visible"/>
                                      </p:to>
                                    </p:set>
                                    <p:animEffect transition="in" filter="fade">
                                      <p:cBhvr>
                                        <p:cTn id="187" dur="500"/>
                                        <p:tgtEl>
                                          <p:spTgt spid="51"/>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52"/>
                                        </p:tgtEl>
                                        <p:attrNameLst>
                                          <p:attrName>style.visibility</p:attrName>
                                        </p:attrNameLst>
                                      </p:cBhvr>
                                      <p:to>
                                        <p:strVal val="visible"/>
                                      </p:to>
                                    </p:set>
                                    <p:animEffect transition="in" filter="fade">
                                      <p:cBhvr>
                                        <p:cTn id="190" dur="500"/>
                                        <p:tgtEl>
                                          <p:spTgt spid="52"/>
                                        </p:tgtEl>
                                      </p:cBhvr>
                                    </p:animEffect>
                                  </p:childTnLst>
                                </p:cTn>
                              </p:par>
                              <p:par>
                                <p:cTn id="191" presetID="10" presetClass="entr" presetSubtype="0" fill="hold" nodeType="withEffect">
                                  <p:stCondLst>
                                    <p:cond delay="0"/>
                                  </p:stCondLst>
                                  <p:childTnLst>
                                    <p:set>
                                      <p:cBhvr>
                                        <p:cTn id="192" dur="1" fill="hold">
                                          <p:stCondLst>
                                            <p:cond delay="0"/>
                                          </p:stCondLst>
                                        </p:cTn>
                                        <p:tgtEl>
                                          <p:spTgt spid="53"/>
                                        </p:tgtEl>
                                        <p:attrNameLst>
                                          <p:attrName>style.visibility</p:attrName>
                                        </p:attrNameLst>
                                      </p:cBhvr>
                                      <p:to>
                                        <p:strVal val="visible"/>
                                      </p:to>
                                    </p:set>
                                    <p:animEffect transition="in" filter="fade">
                                      <p:cBhvr>
                                        <p:cTn id="193" dur="500"/>
                                        <p:tgtEl>
                                          <p:spTgt spid="53"/>
                                        </p:tgtEl>
                                      </p:cBhvr>
                                    </p:animEffect>
                                  </p:childTnLst>
                                </p:cTn>
                              </p:par>
                              <p:par>
                                <p:cTn id="194" presetID="10" presetClass="entr" presetSubtype="0" fill="hold" nodeType="withEffect">
                                  <p:stCondLst>
                                    <p:cond delay="0"/>
                                  </p:stCondLst>
                                  <p:childTnLst>
                                    <p:set>
                                      <p:cBhvr>
                                        <p:cTn id="195" dur="1" fill="hold">
                                          <p:stCondLst>
                                            <p:cond delay="0"/>
                                          </p:stCondLst>
                                        </p:cTn>
                                        <p:tgtEl>
                                          <p:spTgt spid="17"/>
                                        </p:tgtEl>
                                        <p:attrNameLst>
                                          <p:attrName>style.visibility</p:attrName>
                                        </p:attrNameLst>
                                      </p:cBhvr>
                                      <p:to>
                                        <p:strVal val="visible"/>
                                      </p:to>
                                    </p:set>
                                    <p:animEffect transition="in" filter="fade">
                                      <p:cBhvr>
                                        <p:cTn id="196" dur="500"/>
                                        <p:tgtEl>
                                          <p:spTgt spid="17"/>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0" presetClass="exit" presetSubtype="0" fill="hold" grpId="1" nodeType="clickEffect">
                                  <p:stCondLst>
                                    <p:cond delay="0"/>
                                  </p:stCondLst>
                                  <p:childTnLst>
                                    <p:animEffect transition="out" filter="fade">
                                      <p:cBhvr>
                                        <p:cTn id="200" dur="500"/>
                                        <p:tgtEl>
                                          <p:spTgt spid="51"/>
                                        </p:tgtEl>
                                      </p:cBhvr>
                                    </p:animEffect>
                                    <p:set>
                                      <p:cBhvr>
                                        <p:cTn id="201" dur="1" fill="hold">
                                          <p:stCondLst>
                                            <p:cond delay="499"/>
                                          </p:stCondLst>
                                        </p:cTn>
                                        <p:tgtEl>
                                          <p:spTgt spid="51"/>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500"/>
                                        <p:tgtEl>
                                          <p:spTgt spid="52"/>
                                        </p:tgtEl>
                                      </p:cBhvr>
                                    </p:animEffect>
                                    <p:set>
                                      <p:cBhvr>
                                        <p:cTn id="204" dur="1" fill="hold">
                                          <p:stCondLst>
                                            <p:cond delay="499"/>
                                          </p:stCondLst>
                                        </p:cTn>
                                        <p:tgtEl>
                                          <p:spTgt spid="52"/>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10" presetClass="exit" presetSubtype="0" fill="hold" nodeType="withEffect">
                                  <p:stCondLst>
                                    <p:cond delay="0"/>
                                  </p:stCondLst>
                                  <p:childTnLst>
                                    <p:animEffect transition="out" filter="fade">
                                      <p:cBhvr>
                                        <p:cTn id="209" dur="500"/>
                                        <p:tgtEl>
                                          <p:spTgt spid="17"/>
                                        </p:tgtEl>
                                      </p:cBhvr>
                                    </p:animEffect>
                                    <p:set>
                                      <p:cBhvr>
                                        <p:cTn id="210" dur="1" fill="hold">
                                          <p:stCondLst>
                                            <p:cond delay="499"/>
                                          </p:stCondLst>
                                        </p:cTn>
                                        <p:tgtEl>
                                          <p:spTgt spid="17"/>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0" presetClass="exit" presetSubtype="0" fill="hold" grpId="1" nodeType="clickEffect">
                                  <p:stCondLst>
                                    <p:cond delay="0"/>
                                  </p:stCondLst>
                                  <p:childTnLst>
                                    <p:animEffect transition="out" filter="fade">
                                      <p:cBhvr>
                                        <p:cTn id="214" dur="500"/>
                                        <p:tgtEl>
                                          <p:spTgt spid="46"/>
                                        </p:tgtEl>
                                      </p:cBhvr>
                                    </p:animEffect>
                                    <p:set>
                                      <p:cBhvr>
                                        <p:cTn id="215" dur="1" fill="hold">
                                          <p:stCondLst>
                                            <p:cond delay="499"/>
                                          </p:stCondLst>
                                        </p:cTn>
                                        <p:tgtEl>
                                          <p:spTgt spid="46"/>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47"/>
                                        </p:tgtEl>
                                      </p:cBhvr>
                                    </p:animEffect>
                                    <p:set>
                                      <p:cBhvr>
                                        <p:cTn id="218" dur="1" fill="hold">
                                          <p:stCondLst>
                                            <p:cond delay="499"/>
                                          </p:stCondLst>
                                        </p:cTn>
                                        <p:tgtEl>
                                          <p:spTgt spid="47"/>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500"/>
                                        <p:tgtEl>
                                          <p:spTgt spid="48"/>
                                        </p:tgtEl>
                                      </p:cBhvr>
                                    </p:animEffect>
                                    <p:set>
                                      <p:cBhvr>
                                        <p:cTn id="221" dur="1" fill="hold">
                                          <p:stCondLst>
                                            <p:cond delay="499"/>
                                          </p:stCondLst>
                                        </p:cTn>
                                        <p:tgtEl>
                                          <p:spTgt spid="48"/>
                                        </p:tgtEl>
                                        <p:attrNameLst>
                                          <p:attrName>style.visibility</p:attrName>
                                        </p:attrNameLst>
                                      </p:cBhvr>
                                      <p:to>
                                        <p:strVal val="hidden"/>
                                      </p:to>
                                    </p:set>
                                  </p:childTnLst>
                                </p:cTn>
                              </p:par>
                              <p:par>
                                <p:cTn id="222" presetID="10" presetClass="exit" presetSubtype="0" fill="hold" nodeType="withEffect">
                                  <p:stCondLst>
                                    <p:cond delay="0"/>
                                  </p:stCondLst>
                                  <p:childTnLst>
                                    <p:animEffect transition="out" filter="fade">
                                      <p:cBhvr>
                                        <p:cTn id="223" dur="500"/>
                                        <p:tgtEl>
                                          <p:spTgt spid="13"/>
                                        </p:tgtEl>
                                      </p:cBhvr>
                                    </p:animEffect>
                                    <p:set>
                                      <p:cBhvr>
                                        <p:cTn id="224" dur="1" fill="hold">
                                          <p:stCondLst>
                                            <p:cond delay="499"/>
                                          </p:stCondLst>
                                        </p:cTn>
                                        <p:tgtEl>
                                          <p:spTgt spid="13"/>
                                        </p:tgtEl>
                                        <p:attrNameLst>
                                          <p:attrName>style.visibility</p:attrName>
                                        </p:attrNameLst>
                                      </p:cBhvr>
                                      <p:to>
                                        <p:strVal val="hidden"/>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0" presetClass="exit" presetSubtype="0" fill="hold" grpId="1" nodeType="clickEffect">
                                  <p:stCondLst>
                                    <p:cond delay="0"/>
                                  </p:stCondLst>
                                  <p:childTnLst>
                                    <p:animEffect transition="out" filter="fade">
                                      <p:cBhvr>
                                        <p:cTn id="228" dur="500"/>
                                        <p:tgtEl>
                                          <p:spTgt spid="43"/>
                                        </p:tgtEl>
                                      </p:cBhvr>
                                    </p:animEffect>
                                    <p:set>
                                      <p:cBhvr>
                                        <p:cTn id="229" dur="1" fill="hold">
                                          <p:stCondLst>
                                            <p:cond delay="499"/>
                                          </p:stCondLst>
                                        </p:cTn>
                                        <p:tgtEl>
                                          <p:spTgt spid="43"/>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44"/>
                                        </p:tgtEl>
                                      </p:cBhvr>
                                    </p:animEffect>
                                    <p:set>
                                      <p:cBhvr>
                                        <p:cTn id="232" dur="1" fill="hold">
                                          <p:stCondLst>
                                            <p:cond delay="499"/>
                                          </p:stCondLst>
                                        </p:cTn>
                                        <p:tgtEl>
                                          <p:spTgt spid="44"/>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12"/>
                                        </p:tgtEl>
                                      </p:cBhvr>
                                    </p:animEffect>
                                    <p:set>
                                      <p:cBhvr>
                                        <p:cTn id="235" dur="1" fill="hold">
                                          <p:stCondLst>
                                            <p:cond delay="499"/>
                                          </p:stCondLst>
                                        </p:cTn>
                                        <p:tgtEl>
                                          <p:spTgt spid="12"/>
                                        </p:tgtEl>
                                        <p:attrNameLst>
                                          <p:attrName>style.visibility</p:attrName>
                                        </p:attrNameLst>
                                      </p:cBhvr>
                                      <p:to>
                                        <p:strVal val="hidden"/>
                                      </p:to>
                                    </p:set>
                                  </p:childTnLst>
                                </p:cTn>
                              </p:par>
                              <p:par>
                                <p:cTn id="236" presetID="10" presetClass="entr" presetSubtype="0" fill="hold" grpId="0" nodeType="withEffect">
                                  <p:stCondLst>
                                    <p:cond delay="0"/>
                                  </p:stCondLst>
                                  <p:childTnLst>
                                    <p:set>
                                      <p:cBhvr>
                                        <p:cTn id="237" dur="1" fill="hold">
                                          <p:stCondLst>
                                            <p:cond delay="0"/>
                                          </p:stCondLst>
                                        </p:cTn>
                                        <p:tgtEl>
                                          <p:spTgt spid="56"/>
                                        </p:tgtEl>
                                        <p:attrNameLst>
                                          <p:attrName>style.visibility</p:attrName>
                                        </p:attrNameLst>
                                      </p:cBhvr>
                                      <p:to>
                                        <p:strVal val="visible"/>
                                      </p:to>
                                    </p:set>
                                    <p:animEffect transition="in" filter="fade">
                                      <p:cBhvr>
                                        <p:cTn id="238" dur="500"/>
                                        <p:tgtEl>
                                          <p:spTgt spid="56"/>
                                        </p:tgtEl>
                                      </p:cBhvr>
                                    </p:animEffect>
                                  </p:childTnLst>
                                </p:cTn>
                              </p:par>
                              <p:par>
                                <p:cTn id="239" presetID="10" presetClass="entr" presetSubtype="0" fill="hold" nodeType="withEffect">
                                  <p:stCondLst>
                                    <p:cond delay="0"/>
                                  </p:stCondLst>
                                  <p:childTnLst>
                                    <p:set>
                                      <p:cBhvr>
                                        <p:cTn id="240" dur="1" fill="hold">
                                          <p:stCondLst>
                                            <p:cond delay="0"/>
                                          </p:stCondLst>
                                        </p:cTn>
                                        <p:tgtEl>
                                          <p:spTgt spid="57"/>
                                        </p:tgtEl>
                                        <p:attrNameLst>
                                          <p:attrName>style.visibility</p:attrName>
                                        </p:attrNameLst>
                                      </p:cBhvr>
                                      <p:to>
                                        <p:strVal val="visible"/>
                                      </p:to>
                                    </p:set>
                                    <p:animEffect transition="in" filter="fade">
                                      <p:cBhvr>
                                        <p:cTn id="24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14" grpId="0" animBg="1"/>
      <p:bldP spid="14" grpId="1" animBg="1"/>
      <p:bldP spid="15" grpId="0"/>
      <p:bldP spid="15" grpId="1"/>
      <p:bldP spid="19" grpId="0" animBg="1"/>
      <p:bldP spid="19" grpId="1" animBg="1"/>
      <p:bldP spid="21" grpId="0"/>
      <p:bldP spid="26" grpId="0" animBg="1"/>
      <p:bldP spid="26" grpId="1" animBg="1"/>
      <p:bldP spid="32" grpId="0" animBg="1"/>
      <p:bldP spid="32" grpId="1" animBg="1"/>
      <p:bldP spid="33" grpId="0"/>
      <p:bldP spid="33" grpId="1"/>
      <p:bldP spid="39" grpId="0" animBg="1"/>
      <p:bldP spid="39" grpId="1" animBg="1"/>
      <p:bldP spid="40" grpId="0"/>
      <p:bldP spid="40" grpId="1"/>
      <p:bldP spid="43" grpId="0" animBg="1"/>
      <p:bldP spid="43" grpId="1" animBg="1"/>
      <p:bldP spid="46" grpId="0" animBg="1"/>
      <p:bldP spid="46" grpId="1" animBg="1"/>
      <p:bldP spid="47" grpId="0"/>
      <p:bldP spid="47" grpId="1"/>
      <p:bldP spid="51" grpId="0" animBg="1"/>
      <p:bldP spid="51" grpId="1" animBg="1"/>
      <p:bldP spid="52" grpId="0"/>
      <p:bldP spid="52" grpId="1"/>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err="1"/>
              <a:t>Fetch</a:t>
            </a:r>
            <a:r>
              <a:rPr lang="nl-NL" dirty="0"/>
              <a:t> (met ophogen IAR)</a:t>
            </a:r>
          </a:p>
        </p:txBody>
      </p:sp>
      <p:pic>
        <p:nvPicPr>
          <p:cNvPr id="29699" name="Content Placeholder 4">
            <a:extLst>
              <a:ext uri="{FF2B5EF4-FFF2-40B4-BE49-F238E27FC236}">
                <a16:creationId xmlns:a16="http://schemas.microsoft.com/office/drawing/2014/main" id="{7604BB21-BB2F-4EA9-B981-462C72676A31}"/>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311200" y="1234800"/>
            <a:ext cx="5516563" cy="3186113"/>
          </a:xfrm>
        </p:spPr>
      </p:pic>
      <p:sp>
        <p:nvSpPr>
          <p:cNvPr id="6" name="Oval 5">
            <a:extLst>
              <a:ext uri="{FF2B5EF4-FFF2-40B4-BE49-F238E27FC236}">
                <a16:creationId xmlns:a16="http://schemas.microsoft.com/office/drawing/2014/main" id="{6BE5674C-E6FE-43C5-8AE9-3C25D921BD80}"/>
              </a:ext>
            </a:extLst>
          </p:cNvPr>
          <p:cNvSpPr/>
          <p:nvPr/>
        </p:nvSpPr>
        <p:spPr bwMode="auto">
          <a:xfrm>
            <a:off x="2387204" y="2406848"/>
            <a:ext cx="717947" cy="484584"/>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7" name="TextBox 6">
            <a:extLst>
              <a:ext uri="{FF2B5EF4-FFF2-40B4-BE49-F238E27FC236}">
                <a16:creationId xmlns:a16="http://schemas.microsoft.com/office/drawing/2014/main" id="{81FA79BD-C76A-44A1-9853-BB7CFB4FCF52}"/>
              </a:ext>
            </a:extLst>
          </p:cNvPr>
          <p:cNvSpPr txBox="1">
            <a:spLocks noChangeArrowheads="1"/>
          </p:cNvSpPr>
          <p:nvPr/>
        </p:nvSpPr>
        <p:spPr bwMode="auto">
          <a:xfrm>
            <a:off x="-5757" y="1987628"/>
            <a:ext cx="2314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Enable</a:t>
            </a:r>
            <a:r>
              <a:rPr lang="nl-NL" altLang="nl-NL" sz="2100" dirty="0">
                <a:solidFill>
                  <a:srgbClr val="0070C0"/>
                </a:solidFill>
              </a:rPr>
              <a:t> </a:t>
            </a:r>
            <a:r>
              <a:rPr lang="nl-NL" altLang="nl-NL" sz="2100" dirty="0" err="1">
                <a:solidFill>
                  <a:srgbClr val="0070C0"/>
                </a:solidFill>
              </a:rPr>
              <a:t>Instruction</a:t>
            </a:r>
            <a:br>
              <a:rPr lang="nl-NL" altLang="nl-NL" sz="2100" dirty="0">
                <a:solidFill>
                  <a:srgbClr val="0070C0"/>
                </a:solidFill>
              </a:rPr>
            </a:br>
            <a:r>
              <a:rPr lang="nl-NL" altLang="nl-NL" sz="2100" dirty="0" err="1">
                <a:solidFill>
                  <a:srgbClr val="0070C0"/>
                </a:solidFill>
              </a:rPr>
              <a:t>Address</a:t>
            </a:r>
            <a:r>
              <a:rPr lang="nl-NL" altLang="nl-NL" sz="2100" dirty="0">
                <a:solidFill>
                  <a:srgbClr val="0070C0"/>
                </a:solidFill>
              </a:rPr>
              <a:t> Register</a:t>
            </a:r>
          </a:p>
        </p:txBody>
      </p:sp>
      <p:cxnSp>
        <p:nvCxnSpPr>
          <p:cNvPr id="8" name="Straight Arrow Connector 7">
            <a:extLst>
              <a:ext uri="{FF2B5EF4-FFF2-40B4-BE49-F238E27FC236}">
                <a16:creationId xmlns:a16="http://schemas.microsoft.com/office/drawing/2014/main" id="{5D4BC82F-8830-4BDD-A35D-778ED93407B1}"/>
              </a:ext>
            </a:extLst>
          </p:cNvPr>
          <p:cNvCxnSpPr>
            <a:cxnSpLocks/>
          </p:cNvCxnSpPr>
          <p:nvPr/>
        </p:nvCxnSpPr>
        <p:spPr bwMode="auto">
          <a:xfrm>
            <a:off x="2157046" y="2403232"/>
            <a:ext cx="222739" cy="140676"/>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14" name="Oval 13">
            <a:extLst>
              <a:ext uri="{FF2B5EF4-FFF2-40B4-BE49-F238E27FC236}">
                <a16:creationId xmlns:a16="http://schemas.microsoft.com/office/drawing/2014/main" id="{FC7F025B-245B-499F-BE47-C591D6E58EC8}"/>
              </a:ext>
            </a:extLst>
          </p:cNvPr>
          <p:cNvSpPr/>
          <p:nvPr/>
        </p:nvSpPr>
        <p:spPr bwMode="auto">
          <a:xfrm>
            <a:off x="7186613" y="2163961"/>
            <a:ext cx="716756" cy="484584"/>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15" name="TextBox 14">
            <a:extLst>
              <a:ext uri="{FF2B5EF4-FFF2-40B4-BE49-F238E27FC236}">
                <a16:creationId xmlns:a16="http://schemas.microsoft.com/office/drawing/2014/main" id="{10822F91-F85B-48DE-A235-487765D138F3}"/>
              </a:ext>
            </a:extLst>
          </p:cNvPr>
          <p:cNvSpPr txBox="1">
            <a:spLocks noChangeArrowheads="1"/>
          </p:cNvSpPr>
          <p:nvPr/>
        </p:nvSpPr>
        <p:spPr bwMode="auto">
          <a:xfrm>
            <a:off x="4906567" y="485496"/>
            <a:ext cx="38814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Set Memory </a:t>
            </a:r>
            <a:r>
              <a:rPr lang="nl-NL" altLang="nl-NL" sz="2100" dirty="0" err="1">
                <a:solidFill>
                  <a:srgbClr val="0070C0"/>
                </a:solidFill>
              </a:rPr>
              <a:t>Address</a:t>
            </a:r>
            <a:r>
              <a:rPr lang="nl-NL" altLang="nl-NL" sz="2100" dirty="0">
                <a:solidFill>
                  <a:srgbClr val="0070C0"/>
                </a:solidFill>
              </a:rPr>
              <a:t> Register</a:t>
            </a:r>
          </a:p>
        </p:txBody>
      </p:sp>
      <p:cxnSp>
        <p:nvCxnSpPr>
          <p:cNvPr id="16" name="Straight Arrow Connector 15">
            <a:extLst>
              <a:ext uri="{FF2B5EF4-FFF2-40B4-BE49-F238E27FC236}">
                <a16:creationId xmlns:a16="http://schemas.microsoft.com/office/drawing/2014/main" id="{72ED2E12-0E40-4E4E-B6D1-F5090D55F2A1}"/>
              </a:ext>
            </a:extLst>
          </p:cNvPr>
          <p:cNvCxnSpPr>
            <a:cxnSpLocks/>
          </p:cNvCxnSpPr>
          <p:nvPr/>
        </p:nvCxnSpPr>
        <p:spPr bwMode="auto">
          <a:xfrm flipH="1">
            <a:off x="7912297" y="891686"/>
            <a:ext cx="338737" cy="1306381"/>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19" name="Oval 18">
            <a:extLst>
              <a:ext uri="{FF2B5EF4-FFF2-40B4-BE49-F238E27FC236}">
                <a16:creationId xmlns:a16="http://schemas.microsoft.com/office/drawing/2014/main" id="{C1D65909-8677-4422-8560-88D3DBC29BDA}"/>
              </a:ext>
            </a:extLst>
          </p:cNvPr>
          <p:cNvSpPr/>
          <p:nvPr/>
        </p:nvSpPr>
        <p:spPr bwMode="auto">
          <a:xfrm>
            <a:off x="3631407" y="1610320"/>
            <a:ext cx="283369" cy="3095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21" name="TextBox 20">
            <a:extLst>
              <a:ext uri="{FF2B5EF4-FFF2-40B4-BE49-F238E27FC236}">
                <a16:creationId xmlns:a16="http://schemas.microsoft.com/office/drawing/2014/main" id="{953C1176-D3E4-4C54-9D87-03EC7D937264}"/>
              </a:ext>
            </a:extLst>
          </p:cNvPr>
          <p:cNvSpPr txBox="1">
            <a:spLocks noChangeArrowheads="1"/>
          </p:cNvSpPr>
          <p:nvPr/>
        </p:nvSpPr>
        <p:spPr bwMode="auto">
          <a:xfrm>
            <a:off x="1654969" y="869751"/>
            <a:ext cx="8905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Stap</a:t>
            </a:r>
          </a:p>
        </p:txBody>
      </p:sp>
      <p:cxnSp>
        <p:nvCxnSpPr>
          <p:cNvPr id="22" name="Straight Arrow Connector 21">
            <a:extLst>
              <a:ext uri="{FF2B5EF4-FFF2-40B4-BE49-F238E27FC236}">
                <a16:creationId xmlns:a16="http://schemas.microsoft.com/office/drawing/2014/main" id="{13800A3E-1D44-4617-AF17-E124F56114A9}"/>
              </a:ext>
            </a:extLst>
          </p:cNvPr>
          <p:cNvCxnSpPr>
            <a:cxnSpLocks/>
          </p:cNvCxnSpPr>
          <p:nvPr/>
        </p:nvCxnSpPr>
        <p:spPr bwMode="auto">
          <a:xfrm>
            <a:off x="2302669" y="1160264"/>
            <a:ext cx="1244204" cy="498872"/>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26" name="Oval 25">
            <a:extLst>
              <a:ext uri="{FF2B5EF4-FFF2-40B4-BE49-F238E27FC236}">
                <a16:creationId xmlns:a16="http://schemas.microsoft.com/office/drawing/2014/main" id="{329AEB06-535E-4889-B47A-2A17D426669B}"/>
              </a:ext>
            </a:extLst>
          </p:cNvPr>
          <p:cNvSpPr/>
          <p:nvPr/>
        </p:nvSpPr>
        <p:spPr bwMode="auto">
          <a:xfrm>
            <a:off x="4052888" y="1624607"/>
            <a:ext cx="283369" cy="3095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27" name="Straight Arrow Connector 26">
            <a:extLst>
              <a:ext uri="{FF2B5EF4-FFF2-40B4-BE49-F238E27FC236}">
                <a16:creationId xmlns:a16="http://schemas.microsoft.com/office/drawing/2014/main" id="{066B0CAC-928B-4C99-9E0D-28516E9C8E8D}"/>
              </a:ext>
            </a:extLst>
          </p:cNvPr>
          <p:cNvCxnSpPr>
            <a:cxnSpLocks/>
          </p:cNvCxnSpPr>
          <p:nvPr/>
        </p:nvCxnSpPr>
        <p:spPr bwMode="auto">
          <a:xfrm>
            <a:off x="2302669" y="1206698"/>
            <a:ext cx="1741885" cy="417909"/>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32" name="Oval 31">
            <a:extLst>
              <a:ext uri="{FF2B5EF4-FFF2-40B4-BE49-F238E27FC236}">
                <a16:creationId xmlns:a16="http://schemas.microsoft.com/office/drawing/2014/main" id="{9A56A43B-FE65-4617-A3C4-C5EC25DB4EE1}"/>
              </a:ext>
            </a:extLst>
          </p:cNvPr>
          <p:cNvSpPr/>
          <p:nvPr/>
        </p:nvSpPr>
        <p:spPr bwMode="auto">
          <a:xfrm>
            <a:off x="2382441" y="2622351"/>
            <a:ext cx="717947" cy="48458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33" name="TextBox 32">
            <a:extLst>
              <a:ext uri="{FF2B5EF4-FFF2-40B4-BE49-F238E27FC236}">
                <a16:creationId xmlns:a16="http://schemas.microsoft.com/office/drawing/2014/main" id="{16525A44-79B3-4221-9ABE-4EF654742A8F}"/>
              </a:ext>
            </a:extLst>
          </p:cNvPr>
          <p:cNvSpPr txBox="1">
            <a:spLocks noChangeArrowheads="1"/>
          </p:cNvSpPr>
          <p:nvPr/>
        </p:nvSpPr>
        <p:spPr bwMode="auto">
          <a:xfrm>
            <a:off x="-8215" y="2864643"/>
            <a:ext cx="17216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Enable</a:t>
            </a:r>
            <a:r>
              <a:rPr lang="nl-NL" altLang="nl-NL" sz="2100" dirty="0">
                <a:solidFill>
                  <a:srgbClr val="0070C0"/>
                </a:solidFill>
              </a:rPr>
              <a:t> RAM</a:t>
            </a:r>
          </a:p>
        </p:txBody>
      </p:sp>
      <p:cxnSp>
        <p:nvCxnSpPr>
          <p:cNvPr id="34" name="Straight Arrow Connector 33">
            <a:extLst>
              <a:ext uri="{FF2B5EF4-FFF2-40B4-BE49-F238E27FC236}">
                <a16:creationId xmlns:a16="http://schemas.microsoft.com/office/drawing/2014/main" id="{6CF80820-C508-4571-B8D9-5C1F04BDD864}"/>
              </a:ext>
            </a:extLst>
          </p:cNvPr>
          <p:cNvCxnSpPr>
            <a:cxnSpLocks/>
            <a:stCxn id="33" idx="3"/>
          </p:cNvCxnSpPr>
          <p:nvPr/>
        </p:nvCxnSpPr>
        <p:spPr bwMode="auto">
          <a:xfrm flipV="1">
            <a:off x="1713429" y="2933106"/>
            <a:ext cx="616625" cy="139286"/>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39" name="Oval 38">
            <a:extLst>
              <a:ext uri="{FF2B5EF4-FFF2-40B4-BE49-F238E27FC236}">
                <a16:creationId xmlns:a16="http://schemas.microsoft.com/office/drawing/2014/main" id="{D8FCC85D-042E-4F75-B7A3-0F0A229C55E9}"/>
              </a:ext>
            </a:extLst>
          </p:cNvPr>
          <p:cNvSpPr/>
          <p:nvPr/>
        </p:nvSpPr>
        <p:spPr bwMode="auto">
          <a:xfrm>
            <a:off x="6961586" y="1771055"/>
            <a:ext cx="716756" cy="48577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40" name="TextBox 39">
            <a:extLst>
              <a:ext uri="{FF2B5EF4-FFF2-40B4-BE49-F238E27FC236}">
                <a16:creationId xmlns:a16="http://schemas.microsoft.com/office/drawing/2014/main" id="{48512245-1130-4ED3-834D-82D9920D60BF}"/>
              </a:ext>
            </a:extLst>
          </p:cNvPr>
          <p:cNvSpPr txBox="1">
            <a:spLocks noChangeArrowheads="1"/>
          </p:cNvSpPr>
          <p:nvPr/>
        </p:nvSpPr>
        <p:spPr bwMode="auto">
          <a:xfrm>
            <a:off x="3546873" y="847357"/>
            <a:ext cx="38814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Set </a:t>
            </a:r>
            <a:r>
              <a:rPr lang="nl-NL" altLang="nl-NL" sz="2100" dirty="0" err="1">
                <a:solidFill>
                  <a:srgbClr val="0070C0"/>
                </a:solidFill>
              </a:rPr>
              <a:t>Instruction</a:t>
            </a:r>
            <a:r>
              <a:rPr lang="nl-NL" altLang="nl-NL" sz="2100" dirty="0">
                <a:solidFill>
                  <a:srgbClr val="0070C0"/>
                </a:solidFill>
              </a:rPr>
              <a:t> Register</a:t>
            </a:r>
          </a:p>
        </p:txBody>
      </p:sp>
      <p:cxnSp>
        <p:nvCxnSpPr>
          <p:cNvPr id="41" name="Straight Arrow Connector 40">
            <a:extLst>
              <a:ext uri="{FF2B5EF4-FFF2-40B4-BE49-F238E27FC236}">
                <a16:creationId xmlns:a16="http://schemas.microsoft.com/office/drawing/2014/main" id="{CA19FC1A-8637-4E85-BF5B-C708E72C7A47}"/>
              </a:ext>
            </a:extLst>
          </p:cNvPr>
          <p:cNvCxnSpPr>
            <a:cxnSpLocks/>
          </p:cNvCxnSpPr>
          <p:nvPr/>
        </p:nvCxnSpPr>
        <p:spPr bwMode="auto">
          <a:xfrm>
            <a:off x="6456763" y="1160264"/>
            <a:ext cx="484148" cy="67792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43" name="Oval 42">
            <a:extLst>
              <a:ext uri="{FF2B5EF4-FFF2-40B4-BE49-F238E27FC236}">
                <a16:creationId xmlns:a16="http://schemas.microsoft.com/office/drawing/2014/main" id="{6EF4E062-ECEC-433B-AE7A-0C0F51F283E1}"/>
              </a:ext>
            </a:extLst>
          </p:cNvPr>
          <p:cNvSpPr/>
          <p:nvPr/>
        </p:nvSpPr>
        <p:spPr bwMode="auto">
          <a:xfrm>
            <a:off x="4488657" y="1604367"/>
            <a:ext cx="283369" cy="3095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44" name="Straight Arrow Connector 43">
            <a:extLst>
              <a:ext uri="{FF2B5EF4-FFF2-40B4-BE49-F238E27FC236}">
                <a16:creationId xmlns:a16="http://schemas.microsoft.com/office/drawing/2014/main" id="{10651D96-29D3-4721-A42E-71484079E9BF}"/>
              </a:ext>
            </a:extLst>
          </p:cNvPr>
          <p:cNvCxnSpPr>
            <a:cxnSpLocks/>
          </p:cNvCxnSpPr>
          <p:nvPr/>
        </p:nvCxnSpPr>
        <p:spPr bwMode="auto">
          <a:xfrm>
            <a:off x="2378869" y="1191220"/>
            <a:ext cx="2100263" cy="41314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46" name="Oval 45">
            <a:extLst>
              <a:ext uri="{FF2B5EF4-FFF2-40B4-BE49-F238E27FC236}">
                <a16:creationId xmlns:a16="http://schemas.microsoft.com/office/drawing/2014/main" id="{D3EA7020-ADD2-42AE-8F7B-9DBD1DDAB741}"/>
              </a:ext>
            </a:extLst>
          </p:cNvPr>
          <p:cNvSpPr/>
          <p:nvPr/>
        </p:nvSpPr>
        <p:spPr bwMode="auto">
          <a:xfrm>
            <a:off x="2368154" y="2915245"/>
            <a:ext cx="717947" cy="48458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47" name="TextBox 46">
            <a:extLst>
              <a:ext uri="{FF2B5EF4-FFF2-40B4-BE49-F238E27FC236}">
                <a16:creationId xmlns:a16="http://schemas.microsoft.com/office/drawing/2014/main" id="{4119ABF9-D4F5-437F-B8CB-428C45D440A7}"/>
              </a:ext>
            </a:extLst>
          </p:cNvPr>
          <p:cNvSpPr txBox="1">
            <a:spLocks noChangeArrowheads="1"/>
          </p:cNvSpPr>
          <p:nvPr/>
        </p:nvSpPr>
        <p:spPr bwMode="auto">
          <a:xfrm>
            <a:off x="0" y="3436739"/>
            <a:ext cx="251579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Enable</a:t>
            </a:r>
            <a:r>
              <a:rPr lang="nl-NL" altLang="nl-NL" sz="2100" dirty="0">
                <a:solidFill>
                  <a:srgbClr val="0070C0"/>
                </a:solidFill>
              </a:rPr>
              <a:t> Accumulator</a:t>
            </a:r>
          </a:p>
        </p:txBody>
      </p:sp>
      <p:cxnSp>
        <p:nvCxnSpPr>
          <p:cNvPr id="48" name="Straight Arrow Connector 47">
            <a:extLst>
              <a:ext uri="{FF2B5EF4-FFF2-40B4-BE49-F238E27FC236}">
                <a16:creationId xmlns:a16="http://schemas.microsoft.com/office/drawing/2014/main" id="{A853A41F-10A4-4E4E-8E4E-B18E024FCF15}"/>
              </a:ext>
            </a:extLst>
          </p:cNvPr>
          <p:cNvCxnSpPr>
            <a:cxnSpLocks/>
          </p:cNvCxnSpPr>
          <p:nvPr/>
        </p:nvCxnSpPr>
        <p:spPr bwMode="auto">
          <a:xfrm flipV="1">
            <a:off x="1257895" y="3360302"/>
            <a:ext cx="1110260" cy="410865"/>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51" name="Oval 50">
            <a:extLst>
              <a:ext uri="{FF2B5EF4-FFF2-40B4-BE49-F238E27FC236}">
                <a16:creationId xmlns:a16="http://schemas.microsoft.com/office/drawing/2014/main" id="{499CE2CA-8CF0-49EB-A06C-3FE859C3EE3A}"/>
              </a:ext>
            </a:extLst>
          </p:cNvPr>
          <p:cNvSpPr/>
          <p:nvPr/>
        </p:nvSpPr>
        <p:spPr bwMode="auto">
          <a:xfrm>
            <a:off x="7164998" y="2422392"/>
            <a:ext cx="717947" cy="48458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52" name="TextBox 51">
            <a:extLst>
              <a:ext uri="{FF2B5EF4-FFF2-40B4-BE49-F238E27FC236}">
                <a16:creationId xmlns:a16="http://schemas.microsoft.com/office/drawing/2014/main" id="{3606D81F-34FB-458F-8E6B-75CE54E679D2}"/>
              </a:ext>
            </a:extLst>
          </p:cNvPr>
          <p:cNvSpPr txBox="1">
            <a:spLocks noChangeArrowheads="1"/>
          </p:cNvSpPr>
          <p:nvPr/>
        </p:nvSpPr>
        <p:spPr bwMode="auto">
          <a:xfrm>
            <a:off x="4666519" y="4312955"/>
            <a:ext cx="42719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Set </a:t>
            </a:r>
            <a:r>
              <a:rPr lang="nl-NL" altLang="nl-NL" sz="2100" dirty="0" err="1">
                <a:solidFill>
                  <a:srgbClr val="0070C0"/>
                </a:solidFill>
              </a:rPr>
              <a:t>Instruction</a:t>
            </a:r>
            <a:r>
              <a:rPr lang="nl-NL" altLang="nl-NL" sz="2100" dirty="0">
                <a:solidFill>
                  <a:srgbClr val="0070C0"/>
                </a:solidFill>
              </a:rPr>
              <a:t> </a:t>
            </a:r>
            <a:r>
              <a:rPr lang="nl-NL" altLang="nl-NL" sz="2100" dirty="0" err="1">
                <a:solidFill>
                  <a:srgbClr val="0070C0"/>
                </a:solidFill>
              </a:rPr>
              <a:t>Address</a:t>
            </a:r>
            <a:r>
              <a:rPr lang="nl-NL" altLang="nl-NL" sz="2100" dirty="0">
                <a:solidFill>
                  <a:srgbClr val="0070C0"/>
                </a:solidFill>
              </a:rPr>
              <a:t> Register</a:t>
            </a:r>
          </a:p>
        </p:txBody>
      </p:sp>
      <p:cxnSp>
        <p:nvCxnSpPr>
          <p:cNvPr id="53" name="Straight Arrow Connector 52">
            <a:extLst>
              <a:ext uri="{FF2B5EF4-FFF2-40B4-BE49-F238E27FC236}">
                <a16:creationId xmlns:a16="http://schemas.microsoft.com/office/drawing/2014/main" id="{149DBDC2-755E-4739-87BA-22100C15D3F4}"/>
              </a:ext>
            </a:extLst>
          </p:cNvPr>
          <p:cNvCxnSpPr>
            <a:cxnSpLocks/>
          </p:cNvCxnSpPr>
          <p:nvPr/>
        </p:nvCxnSpPr>
        <p:spPr bwMode="auto">
          <a:xfrm flipH="1" flipV="1">
            <a:off x="7917842" y="2731889"/>
            <a:ext cx="354093" cy="1689024"/>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56" name="Oval 55">
            <a:extLst>
              <a:ext uri="{FF2B5EF4-FFF2-40B4-BE49-F238E27FC236}">
                <a16:creationId xmlns:a16="http://schemas.microsoft.com/office/drawing/2014/main" id="{A433D1EC-C281-465D-AD50-F7F3C3CCEB92}"/>
              </a:ext>
            </a:extLst>
          </p:cNvPr>
          <p:cNvSpPr/>
          <p:nvPr/>
        </p:nvSpPr>
        <p:spPr bwMode="auto">
          <a:xfrm>
            <a:off x="4916092" y="1586507"/>
            <a:ext cx="283369" cy="3095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57" name="Straight Arrow Connector 56">
            <a:extLst>
              <a:ext uri="{FF2B5EF4-FFF2-40B4-BE49-F238E27FC236}">
                <a16:creationId xmlns:a16="http://schemas.microsoft.com/office/drawing/2014/main" id="{80D07CB1-788F-45CA-9E70-4896E1138C17}"/>
              </a:ext>
            </a:extLst>
          </p:cNvPr>
          <p:cNvCxnSpPr>
            <a:cxnSpLocks/>
          </p:cNvCxnSpPr>
          <p:nvPr/>
        </p:nvCxnSpPr>
        <p:spPr bwMode="auto">
          <a:xfrm>
            <a:off x="2330054" y="1182886"/>
            <a:ext cx="2576513" cy="403622"/>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37" name="Oval 36">
            <a:extLst>
              <a:ext uri="{FF2B5EF4-FFF2-40B4-BE49-F238E27FC236}">
                <a16:creationId xmlns:a16="http://schemas.microsoft.com/office/drawing/2014/main" id="{9F65F17C-D0F5-499D-91BE-B6B3E4A900EB}"/>
              </a:ext>
            </a:extLst>
          </p:cNvPr>
          <p:cNvSpPr/>
          <p:nvPr/>
        </p:nvSpPr>
        <p:spPr bwMode="auto">
          <a:xfrm>
            <a:off x="2330054" y="1806773"/>
            <a:ext cx="716756" cy="48577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38" name="TextBox 37">
            <a:extLst>
              <a:ext uri="{FF2B5EF4-FFF2-40B4-BE49-F238E27FC236}">
                <a16:creationId xmlns:a16="http://schemas.microsoft.com/office/drawing/2014/main" id="{A5597208-2D18-4363-97F9-92FE571B6FAA}"/>
              </a:ext>
            </a:extLst>
          </p:cNvPr>
          <p:cNvSpPr txBox="1">
            <a:spLocks noChangeArrowheads="1"/>
          </p:cNvSpPr>
          <p:nvPr/>
        </p:nvSpPr>
        <p:spPr bwMode="auto">
          <a:xfrm>
            <a:off x="-8215" y="1431308"/>
            <a:ext cx="180677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Enable</a:t>
            </a:r>
            <a:r>
              <a:rPr lang="nl-NL" altLang="nl-NL" sz="2100" dirty="0">
                <a:solidFill>
                  <a:srgbClr val="0070C0"/>
                </a:solidFill>
              </a:rPr>
              <a:t> Bus 1</a:t>
            </a:r>
          </a:p>
        </p:txBody>
      </p:sp>
      <p:cxnSp>
        <p:nvCxnSpPr>
          <p:cNvPr id="42" name="Straight Arrow Connector 41">
            <a:extLst>
              <a:ext uri="{FF2B5EF4-FFF2-40B4-BE49-F238E27FC236}">
                <a16:creationId xmlns:a16="http://schemas.microsoft.com/office/drawing/2014/main" id="{DDD181A7-3196-4F0F-9A3C-EE1F656B9AE1}"/>
              </a:ext>
            </a:extLst>
          </p:cNvPr>
          <p:cNvCxnSpPr>
            <a:cxnSpLocks/>
          </p:cNvCxnSpPr>
          <p:nvPr/>
        </p:nvCxnSpPr>
        <p:spPr bwMode="auto">
          <a:xfrm>
            <a:off x="1673964" y="1648270"/>
            <a:ext cx="594451" cy="247800"/>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45" name="Oval 44">
            <a:extLst>
              <a:ext uri="{FF2B5EF4-FFF2-40B4-BE49-F238E27FC236}">
                <a16:creationId xmlns:a16="http://schemas.microsoft.com/office/drawing/2014/main" id="{7AE14A89-0CD4-4CDC-B182-23DD75D6F5E2}"/>
              </a:ext>
            </a:extLst>
          </p:cNvPr>
          <p:cNvSpPr/>
          <p:nvPr/>
        </p:nvSpPr>
        <p:spPr bwMode="auto">
          <a:xfrm>
            <a:off x="7183042" y="2731889"/>
            <a:ext cx="716756" cy="48577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49" name="TextBox 48">
            <a:extLst>
              <a:ext uri="{FF2B5EF4-FFF2-40B4-BE49-F238E27FC236}">
                <a16:creationId xmlns:a16="http://schemas.microsoft.com/office/drawing/2014/main" id="{66F2C27A-CE65-4EAB-A55C-578AF3788921}"/>
              </a:ext>
            </a:extLst>
          </p:cNvPr>
          <p:cNvSpPr txBox="1">
            <a:spLocks noChangeArrowheads="1"/>
          </p:cNvSpPr>
          <p:nvPr/>
        </p:nvSpPr>
        <p:spPr bwMode="auto">
          <a:xfrm>
            <a:off x="4609105" y="3037029"/>
            <a:ext cx="42719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Set </a:t>
            </a:r>
            <a:r>
              <a:rPr lang="nl-NL" altLang="nl-NL" sz="2100" dirty="0" err="1">
                <a:solidFill>
                  <a:srgbClr val="0070C0"/>
                </a:solidFill>
              </a:rPr>
              <a:t>ACCumulator</a:t>
            </a:r>
            <a:endParaRPr lang="nl-NL" altLang="nl-NL" sz="2100" dirty="0">
              <a:solidFill>
                <a:srgbClr val="0070C0"/>
              </a:solidFill>
            </a:endParaRPr>
          </a:p>
        </p:txBody>
      </p:sp>
      <p:cxnSp>
        <p:nvCxnSpPr>
          <p:cNvPr id="50" name="Straight Arrow Connector 49">
            <a:extLst>
              <a:ext uri="{FF2B5EF4-FFF2-40B4-BE49-F238E27FC236}">
                <a16:creationId xmlns:a16="http://schemas.microsoft.com/office/drawing/2014/main" id="{00CE745A-164C-402F-8455-3B1BC645CBC1}"/>
              </a:ext>
            </a:extLst>
          </p:cNvPr>
          <p:cNvCxnSpPr>
            <a:cxnSpLocks/>
          </p:cNvCxnSpPr>
          <p:nvPr/>
        </p:nvCxnSpPr>
        <p:spPr bwMode="auto">
          <a:xfrm flipV="1">
            <a:off x="6745086" y="3124796"/>
            <a:ext cx="441528" cy="144782"/>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05579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xit" presetSubtype="0" fill="hold" grpId="1" nodeType="click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45"/>
                                        </p:tgtEl>
                                      </p:cBhvr>
                                    </p:animEffect>
                                    <p:set>
                                      <p:cBhvr>
                                        <p:cTn id="67" dur="1" fill="hold">
                                          <p:stCondLst>
                                            <p:cond delay="499"/>
                                          </p:stCondLst>
                                        </p:cTn>
                                        <p:tgtEl>
                                          <p:spTgt spid="45"/>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49"/>
                                        </p:tgtEl>
                                      </p:cBhvr>
                                    </p:animEffect>
                                    <p:set>
                                      <p:cBhvr>
                                        <p:cTn id="70" dur="1" fill="hold">
                                          <p:stCondLst>
                                            <p:cond delay="499"/>
                                          </p:stCondLst>
                                        </p:cTn>
                                        <p:tgtEl>
                                          <p:spTgt spid="49"/>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50"/>
                                        </p:tgtEl>
                                      </p:cBhvr>
                                    </p:animEffect>
                                    <p:set>
                                      <p:cBhvr>
                                        <p:cTn id="73" dur="1" fill="hold">
                                          <p:stCondLst>
                                            <p:cond delay="499"/>
                                          </p:stCondLst>
                                        </p:cTn>
                                        <p:tgtEl>
                                          <p:spTgt spid="50"/>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xit" presetSubtype="0" fill="hold" grpId="1" nodeType="clickEffect">
                                  <p:stCondLst>
                                    <p:cond delay="0"/>
                                  </p:stCondLst>
                                  <p:childTnLst>
                                    <p:animEffect transition="out" filter="fade">
                                      <p:cBhvr>
                                        <p:cTn id="77" dur="500"/>
                                        <p:tgtEl>
                                          <p:spTgt spid="6"/>
                                        </p:tgtEl>
                                      </p:cBhvr>
                                    </p:animEffect>
                                    <p:set>
                                      <p:cBhvr>
                                        <p:cTn id="78" dur="1" fill="hold">
                                          <p:stCondLst>
                                            <p:cond delay="499"/>
                                          </p:stCondLst>
                                        </p:cTn>
                                        <p:tgtEl>
                                          <p:spTgt spid="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7"/>
                                        </p:tgtEl>
                                      </p:cBhvr>
                                    </p:animEffect>
                                    <p:set>
                                      <p:cBhvr>
                                        <p:cTn id="81" dur="1" fill="hold">
                                          <p:stCondLst>
                                            <p:cond delay="499"/>
                                          </p:stCondLst>
                                        </p:cTn>
                                        <p:tgtEl>
                                          <p:spTgt spid="7"/>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8"/>
                                        </p:tgtEl>
                                      </p:cBhvr>
                                    </p:animEffect>
                                    <p:set>
                                      <p:cBhvr>
                                        <p:cTn id="84" dur="1" fill="hold">
                                          <p:stCondLst>
                                            <p:cond delay="499"/>
                                          </p:stCondLst>
                                        </p:cTn>
                                        <p:tgtEl>
                                          <p:spTgt spid="8"/>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37"/>
                                        </p:tgtEl>
                                      </p:cBhvr>
                                    </p:animEffect>
                                    <p:set>
                                      <p:cBhvr>
                                        <p:cTn id="87" dur="1" fill="hold">
                                          <p:stCondLst>
                                            <p:cond delay="499"/>
                                          </p:stCondLst>
                                        </p:cTn>
                                        <p:tgtEl>
                                          <p:spTgt spid="37"/>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8"/>
                                        </p:tgtEl>
                                      </p:cBhvr>
                                    </p:animEffect>
                                    <p:set>
                                      <p:cBhvr>
                                        <p:cTn id="90" dur="1" fill="hold">
                                          <p:stCondLst>
                                            <p:cond delay="499"/>
                                          </p:stCondLst>
                                        </p:cTn>
                                        <p:tgtEl>
                                          <p:spTgt spid="3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42"/>
                                        </p:tgtEl>
                                      </p:cBhvr>
                                    </p:animEffect>
                                    <p:set>
                                      <p:cBhvr>
                                        <p:cTn id="93" dur="1" fill="hold">
                                          <p:stCondLst>
                                            <p:cond delay="499"/>
                                          </p:stCondLst>
                                        </p:cTn>
                                        <p:tgtEl>
                                          <p:spTgt spid="42"/>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0" presetClass="exit" presetSubtype="0" fill="hold" grpId="1" nodeType="clickEffect">
                                  <p:stCondLst>
                                    <p:cond delay="0"/>
                                  </p:stCondLst>
                                  <p:childTnLst>
                                    <p:animEffect transition="out" filter="fade">
                                      <p:cBhvr>
                                        <p:cTn id="97" dur="500"/>
                                        <p:tgtEl>
                                          <p:spTgt spid="19"/>
                                        </p:tgtEl>
                                      </p:cBhvr>
                                    </p:animEffect>
                                    <p:set>
                                      <p:cBhvr>
                                        <p:cTn id="98" dur="1" fill="hold">
                                          <p:stCondLst>
                                            <p:cond delay="499"/>
                                          </p:stCondLst>
                                        </p:cTn>
                                        <p:tgtEl>
                                          <p:spTgt spid="19"/>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2"/>
                                        </p:tgtEl>
                                      </p:cBhvr>
                                    </p:animEffect>
                                    <p:set>
                                      <p:cBhvr>
                                        <p:cTn id="101" dur="1" fill="hold">
                                          <p:stCondLst>
                                            <p:cond delay="499"/>
                                          </p:stCondLst>
                                        </p:cTn>
                                        <p:tgtEl>
                                          <p:spTgt spid="22"/>
                                        </p:tgtEl>
                                        <p:attrNameLst>
                                          <p:attrName>style.visibility</p:attrName>
                                        </p:attrNameLst>
                                      </p:cBhvr>
                                      <p:to>
                                        <p:strVal val="hidden"/>
                                      </p:to>
                                    </p:set>
                                  </p:childTnLst>
                                </p:cTn>
                              </p:par>
                              <p:par>
                                <p:cTn id="102" presetID="10" presetClass="entr" presetSubtype="0" fill="hold" grpId="0"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500"/>
                                        <p:tgtEl>
                                          <p:spTgt spid="3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par>
                                <p:cTn id="116" presetID="10" presetClass="entr" presetSubtype="0" fill="hold" nodeType="with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500"/>
                                        <p:tgtEl>
                                          <p:spTgt spid="34"/>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fade">
                                      <p:cBhvr>
                                        <p:cTn id="123" dur="500"/>
                                        <p:tgtEl>
                                          <p:spTgt spid="3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0"/>
                                        </p:tgtEl>
                                        <p:attrNameLst>
                                          <p:attrName>style.visibility</p:attrName>
                                        </p:attrNameLst>
                                      </p:cBhvr>
                                      <p:to>
                                        <p:strVal val="visible"/>
                                      </p:to>
                                    </p:set>
                                    <p:animEffect transition="in" filter="fade">
                                      <p:cBhvr>
                                        <p:cTn id="126" dur="500"/>
                                        <p:tgtEl>
                                          <p:spTgt spid="40"/>
                                        </p:tgtEl>
                                      </p:cBhvr>
                                    </p:animEffect>
                                  </p:childTnLst>
                                </p:cTn>
                              </p:par>
                              <p:par>
                                <p:cTn id="127" presetID="10" presetClass="entr" presetSubtype="0" fill="hold" nodeType="withEffect">
                                  <p:stCondLst>
                                    <p:cond delay="0"/>
                                  </p:stCondLst>
                                  <p:childTnLst>
                                    <p:set>
                                      <p:cBhvr>
                                        <p:cTn id="128" dur="1" fill="hold">
                                          <p:stCondLst>
                                            <p:cond delay="0"/>
                                          </p:stCondLst>
                                        </p:cTn>
                                        <p:tgtEl>
                                          <p:spTgt spid="41"/>
                                        </p:tgtEl>
                                        <p:attrNameLst>
                                          <p:attrName>style.visibility</p:attrName>
                                        </p:attrNameLst>
                                      </p:cBhvr>
                                      <p:to>
                                        <p:strVal val="visible"/>
                                      </p:to>
                                    </p:set>
                                    <p:animEffect transition="in" filter="fade">
                                      <p:cBhvr>
                                        <p:cTn id="129" dur="500"/>
                                        <p:tgtEl>
                                          <p:spTgt spid="41"/>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0" presetClass="exit" presetSubtype="0" fill="hold" grpId="1" nodeType="clickEffect">
                                  <p:stCondLst>
                                    <p:cond delay="0"/>
                                  </p:stCondLst>
                                  <p:childTnLst>
                                    <p:animEffect transition="out" filter="fade">
                                      <p:cBhvr>
                                        <p:cTn id="133" dur="500"/>
                                        <p:tgtEl>
                                          <p:spTgt spid="39"/>
                                        </p:tgtEl>
                                      </p:cBhvr>
                                    </p:animEffect>
                                    <p:set>
                                      <p:cBhvr>
                                        <p:cTn id="134" dur="1" fill="hold">
                                          <p:stCondLst>
                                            <p:cond delay="499"/>
                                          </p:stCondLst>
                                        </p:cTn>
                                        <p:tgtEl>
                                          <p:spTgt spid="39"/>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40"/>
                                        </p:tgtEl>
                                      </p:cBhvr>
                                    </p:animEffect>
                                    <p:set>
                                      <p:cBhvr>
                                        <p:cTn id="137" dur="1" fill="hold">
                                          <p:stCondLst>
                                            <p:cond delay="499"/>
                                          </p:stCondLst>
                                        </p:cTn>
                                        <p:tgtEl>
                                          <p:spTgt spid="40"/>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41"/>
                                        </p:tgtEl>
                                      </p:cBhvr>
                                    </p:animEffect>
                                    <p:set>
                                      <p:cBhvr>
                                        <p:cTn id="140" dur="1" fill="hold">
                                          <p:stCondLst>
                                            <p:cond delay="499"/>
                                          </p:stCondLst>
                                        </p:cTn>
                                        <p:tgtEl>
                                          <p:spTgt spid="41"/>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0" presetClass="exit" presetSubtype="0" fill="hold" grpId="1" nodeType="clickEffect">
                                  <p:stCondLst>
                                    <p:cond delay="0"/>
                                  </p:stCondLst>
                                  <p:childTnLst>
                                    <p:animEffect transition="out" filter="fade">
                                      <p:cBhvr>
                                        <p:cTn id="144" dur="500"/>
                                        <p:tgtEl>
                                          <p:spTgt spid="32"/>
                                        </p:tgtEl>
                                      </p:cBhvr>
                                    </p:animEffect>
                                    <p:set>
                                      <p:cBhvr>
                                        <p:cTn id="145" dur="1" fill="hold">
                                          <p:stCondLst>
                                            <p:cond delay="499"/>
                                          </p:stCondLst>
                                        </p:cTn>
                                        <p:tgtEl>
                                          <p:spTgt spid="32"/>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33"/>
                                        </p:tgtEl>
                                      </p:cBhvr>
                                    </p:animEffect>
                                    <p:set>
                                      <p:cBhvr>
                                        <p:cTn id="148" dur="1" fill="hold">
                                          <p:stCondLst>
                                            <p:cond delay="499"/>
                                          </p:stCondLst>
                                        </p:cTn>
                                        <p:tgtEl>
                                          <p:spTgt spid="33"/>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34"/>
                                        </p:tgtEl>
                                      </p:cBhvr>
                                    </p:animEffect>
                                    <p:set>
                                      <p:cBhvr>
                                        <p:cTn id="151" dur="1" fill="hold">
                                          <p:stCondLst>
                                            <p:cond delay="499"/>
                                          </p:stCondLst>
                                        </p:cTn>
                                        <p:tgtEl>
                                          <p:spTgt spid="34"/>
                                        </p:tgtEl>
                                        <p:attrNameLst>
                                          <p:attrName>style.visibility</p:attrName>
                                        </p:attrNameLst>
                                      </p:cBhvr>
                                      <p:to>
                                        <p:strVal val="hidden"/>
                                      </p:to>
                                    </p:se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0" presetClass="exit" presetSubtype="0" fill="hold" grpId="1" nodeType="clickEffect">
                                  <p:stCondLst>
                                    <p:cond delay="0"/>
                                  </p:stCondLst>
                                  <p:childTnLst>
                                    <p:animEffect transition="out" filter="fade">
                                      <p:cBhvr>
                                        <p:cTn id="155" dur="500"/>
                                        <p:tgtEl>
                                          <p:spTgt spid="26"/>
                                        </p:tgtEl>
                                      </p:cBhvr>
                                    </p:animEffect>
                                    <p:set>
                                      <p:cBhvr>
                                        <p:cTn id="156" dur="1" fill="hold">
                                          <p:stCondLst>
                                            <p:cond delay="499"/>
                                          </p:stCondLst>
                                        </p:cTn>
                                        <p:tgtEl>
                                          <p:spTgt spid="26"/>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7"/>
                                        </p:tgtEl>
                                      </p:cBhvr>
                                    </p:animEffect>
                                    <p:set>
                                      <p:cBhvr>
                                        <p:cTn id="159" dur="1" fill="hold">
                                          <p:stCondLst>
                                            <p:cond delay="499"/>
                                          </p:stCondLst>
                                        </p:cTn>
                                        <p:tgtEl>
                                          <p:spTgt spid="27"/>
                                        </p:tgtEl>
                                        <p:attrNameLst>
                                          <p:attrName>style.visibility</p:attrName>
                                        </p:attrNameLst>
                                      </p:cBhvr>
                                      <p:to>
                                        <p:strVal val="hidden"/>
                                      </p:to>
                                    </p:set>
                                  </p:childTnLst>
                                </p:cTn>
                              </p:par>
                              <p:par>
                                <p:cTn id="160" presetID="10" presetClass="entr" presetSubtype="0" fill="hold" grpId="0" nodeType="withEffect">
                                  <p:stCondLst>
                                    <p:cond delay="0"/>
                                  </p:stCondLst>
                                  <p:childTnLst>
                                    <p:set>
                                      <p:cBhvr>
                                        <p:cTn id="161" dur="1" fill="hold">
                                          <p:stCondLst>
                                            <p:cond delay="0"/>
                                          </p:stCondLst>
                                        </p:cTn>
                                        <p:tgtEl>
                                          <p:spTgt spid="43"/>
                                        </p:tgtEl>
                                        <p:attrNameLst>
                                          <p:attrName>style.visibility</p:attrName>
                                        </p:attrNameLst>
                                      </p:cBhvr>
                                      <p:to>
                                        <p:strVal val="visible"/>
                                      </p:to>
                                    </p:set>
                                    <p:animEffect transition="in" filter="fade">
                                      <p:cBhvr>
                                        <p:cTn id="162" dur="500"/>
                                        <p:tgtEl>
                                          <p:spTgt spid="43"/>
                                        </p:tgtEl>
                                      </p:cBhvr>
                                    </p:animEffect>
                                  </p:childTnLst>
                                </p:cTn>
                              </p:par>
                              <p:par>
                                <p:cTn id="163" presetID="10" presetClass="entr" presetSubtype="0" fill="hold" nodeType="with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fade">
                                      <p:cBhvr>
                                        <p:cTn id="165" dur="500"/>
                                        <p:tgtEl>
                                          <p:spTgt spid="44"/>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fade">
                                      <p:cBhvr>
                                        <p:cTn id="170" dur="500"/>
                                        <p:tgtEl>
                                          <p:spTgt spid="46"/>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47"/>
                                        </p:tgtEl>
                                        <p:attrNameLst>
                                          <p:attrName>style.visibility</p:attrName>
                                        </p:attrNameLst>
                                      </p:cBhvr>
                                      <p:to>
                                        <p:strVal val="visible"/>
                                      </p:to>
                                    </p:set>
                                    <p:animEffect transition="in" filter="fade">
                                      <p:cBhvr>
                                        <p:cTn id="173" dur="500"/>
                                        <p:tgtEl>
                                          <p:spTgt spid="47"/>
                                        </p:tgtEl>
                                      </p:cBhvr>
                                    </p:animEffect>
                                  </p:childTnLst>
                                </p:cTn>
                              </p:par>
                              <p:par>
                                <p:cTn id="174" presetID="10" presetClass="entr" presetSubtype="0" fill="hold" nodeType="withEffect">
                                  <p:stCondLst>
                                    <p:cond delay="0"/>
                                  </p:stCondLst>
                                  <p:childTnLst>
                                    <p:set>
                                      <p:cBhvr>
                                        <p:cTn id="175" dur="1" fill="hold">
                                          <p:stCondLst>
                                            <p:cond delay="0"/>
                                          </p:stCondLst>
                                        </p:cTn>
                                        <p:tgtEl>
                                          <p:spTgt spid="48"/>
                                        </p:tgtEl>
                                        <p:attrNameLst>
                                          <p:attrName>style.visibility</p:attrName>
                                        </p:attrNameLst>
                                      </p:cBhvr>
                                      <p:to>
                                        <p:strVal val="visible"/>
                                      </p:to>
                                    </p:set>
                                    <p:animEffect transition="in" filter="fade">
                                      <p:cBhvr>
                                        <p:cTn id="176" dur="500"/>
                                        <p:tgtEl>
                                          <p:spTgt spid="48"/>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51"/>
                                        </p:tgtEl>
                                        <p:attrNameLst>
                                          <p:attrName>style.visibility</p:attrName>
                                        </p:attrNameLst>
                                      </p:cBhvr>
                                      <p:to>
                                        <p:strVal val="visible"/>
                                      </p:to>
                                    </p:set>
                                    <p:animEffect transition="in" filter="fade">
                                      <p:cBhvr>
                                        <p:cTn id="181" dur="500"/>
                                        <p:tgtEl>
                                          <p:spTgt spid="51"/>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2"/>
                                        </p:tgtEl>
                                        <p:attrNameLst>
                                          <p:attrName>style.visibility</p:attrName>
                                        </p:attrNameLst>
                                      </p:cBhvr>
                                      <p:to>
                                        <p:strVal val="visible"/>
                                      </p:to>
                                    </p:set>
                                    <p:animEffect transition="in" filter="fade">
                                      <p:cBhvr>
                                        <p:cTn id="184" dur="500"/>
                                        <p:tgtEl>
                                          <p:spTgt spid="52"/>
                                        </p:tgtEl>
                                      </p:cBhvr>
                                    </p:animEffect>
                                  </p:childTnLst>
                                </p:cTn>
                              </p:par>
                              <p:par>
                                <p:cTn id="185" presetID="10" presetClass="entr" presetSubtype="0" fill="hold" nodeType="withEffect">
                                  <p:stCondLst>
                                    <p:cond delay="0"/>
                                  </p:stCondLst>
                                  <p:childTnLst>
                                    <p:set>
                                      <p:cBhvr>
                                        <p:cTn id="186" dur="1" fill="hold">
                                          <p:stCondLst>
                                            <p:cond delay="0"/>
                                          </p:stCondLst>
                                        </p:cTn>
                                        <p:tgtEl>
                                          <p:spTgt spid="53"/>
                                        </p:tgtEl>
                                        <p:attrNameLst>
                                          <p:attrName>style.visibility</p:attrName>
                                        </p:attrNameLst>
                                      </p:cBhvr>
                                      <p:to>
                                        <p:strVal val="visible"/>
                                      </p:to>
                                    </p:set>
                                    <p:animEffect transition="in" filter="fade">
                                      <p:cBhvr>
                                        <p:cTn id="187" dur="500"/>
                                        <p:tgtEl>
                                          <p:spTgt spid="53"/>
                                        </p:tgtEl>
                                      </p:cBhvr>
                                    </p:animEffec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0" presetClass="exit" presetSubtype="0" fill="hold" grpId="1" nodeType="clickEffect">
                                  <p:stCondLst>
                                    <p:cond delay="0"/>
                                  </p:stCondLst>
                                  <p:childTnLst>
                                    <p:animEffect transition="out" filter="fade">
                                      <p:cBhvr>
                                        <p:cTn id="191" dur="500"/>
                                        <p:tgtEl>
                                          <p:spTgt spid="51"/>
                                        </p:tgtEl>
                                      </p:cBhvr>
                                    </p:animEffect>
                                    <p:set>
                                      <p:cBhvr>
                                        <p:cTn id="192" dur="1" fill="hold">
                                          <p:stCondLst>
                                            <p:cond delay="499"/>
                                          </p:stCondLst>
                                        </p:cTn>
                                        <p:tgtEl>
                                          <p:spTgt spid="51"/>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52"/>
                                        </p:tgtEl>
                                      </p:cBhvr>
                                    </p:animEffect>
                                    <p:set>
                                      <p:cBhvr>
                                        <p:cTn id="195" dur="1" fill="hold">
                                          <p:stCondLst>
                                            <p:cond delay="499"/>
                                          </p:stCondLst>
                                        </p:cTn>
                                        <p:tgtEl>
                                          <p:spTgt spid="52"/>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53"/>
                                        </p:tgtEl>
                                      </p:cBhvr>
                                    </p:animEffect>
                                    <p:set>
                                      <p:cBhvr>
                                        <p:cTn id="198" dur="1" fill="hold">
                                          <p:stCondLst>
                                            <p:cond delay="499"/>
                                          </p:stCondLst>
                                        </p:cTn>
                                        <p:tgtEl>
                                          <p:spTgt spid="53"/>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0" presetClass="exit" presetSubtype="0" fill="hold" grpId="1" nodeType="clickEffect">
                                  <p:stCondLst>
                                    <p:cond delay="0"/>
                                  </p:stCondLst>
                                  <p:childTnLst>
                                    <p:animEffect transition="out" filter="fade">
                                      <p:cBhvr>
                                        <p:cTn id="202" dur="500"/>
                                        <p:tgtEl>
                                          <p:spTgt spid="46"/>
                                        </p:tgtEl>
                                      </p:cBhvr>
                                    </p:animEffect>
                                    <p:set>
                                      <p:cBhvr>
                                        <p:cTn id="203" dur="1" fill="hold">
                                          <p:stCondLst>
                                            <p:cond delay="499"/>
                                          </p:stCondLst>
                                        </p:cTn>
                                        <p:tgtEl>
                                          <p:spTgt spid="46"/>
                                        </p:tgtEl>
                                        <p:attrNameLst>
                                          <p:attrName>style.visibility</p:attrName>
                                        </p:attrNameLst>
                                      </p:cBhvr>
                                      <p:to>
                                        <p:strVal val="hidden"/>
                                      </p:to>
                                    </p:set>
                                  </p:childTnLst>
                                </p:cTn>
                              </p:par>
                              <p:par>
                                <p:cTn id="204" presetID="10" presetClass="exit" presetSubtype="0" fill="hold" grpId="1" nodeType="withEffect">
                                  <p:stCondLst>
                                    <p:cond delay="0"/>
                                  </p:stCondLst>
                                  <p:childTnLst>
                                    <p:animEffect transition="out" filter="fade">
                                      <p:cBhvr>
                                        <p:cTn id="205" dur="500"/>
                                        <p:tgtEl>
                                          <p:spTgt spid="47"/>
                                        </p:tgtEl>
                                      </p:cBhvr>
                                    </p:animEffect>
                                    <p:set>
                                      <p:cBhvr>
                                        <p:cTn id="206" dur="1" fill="hold">
                                          <p:stCondLst>
                                            <p:cond delay="499"/>
                                          </p:stCondLst>
                                        </p:cTn>
                                        <p:tgtEl>
                                          <p:spTgt spid="47"/>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500"/>
                                        <p:tgtEl>
                                          <p:spTgt spid="48"/>
                                        </p:tgtEl>
                                      </p:cBhvr>
                                    </p:animEffect>
                                    <p:set>
                                      <p:cBhvr>
                                        <p:cTn id="209" dur="1" fill="hold">
                                          <p:stCondLst>
                                            <p:cond delay="499"/>
                                          </p:stCondLst>
                                        </p:cTn>
                                        <p:tgtEl>
                                          <p:spTgt spid="48"/>
                                        </p:tgtEl>
                                        <p:attrNameLst>
                                          <p:attrName>style.visibility</p:attrName>
                                        </p:attrNameLst>
                                      </p:cBhvr>
                                      <p:to>
                                        <p:strVal val="hidden"/>
                                      </p:to>
                                    </p:se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10" presetClass="exit" presetSubtype="0" fill="hold" grpId="1" nodeType="clickEffect">
                                  <p:stCondLst>
                                    <p:cond delay="0"/>
                                  </p:stCondLst>
                                  <p:childTnLst>
                                    <p:animEffect transition="out" filter="fade">
                                      <p:cBhvr>
                                        <p:cTn id="213" dur="500"/>
                                        <p:tgtEl>
                                          <p:spTgt spid="43"/>
                                        </p:tgtEl>
                                      </p:cBhvr>
                                    </p:animEffect>
                                    <p:set>
                                      <p:cBhvr>
                                        <p:cTn id="214" dur="1" fill="hold">
                                          <p:stCondLst>
                                            <p:cond delay="499"/>
                                          </p:stCondLst>
                                        </p:cTn>
                                        <p:tgtEl>
                                          <p:spTgt spid="43"/>
                                        </p:tgtEl>
                                        <p:attrNameLst>
                                          <p:attrName>style.visibility</p:attrName>
                                        </p:attrNameLst>
                                      </p:cBhvr>
                                      <p:to>
                                        <p:strVal val="hidden"/>
                                      </p:to>
                                    </p:set>
                                  </p:childTnLst>
                                </p:cTn>
                              </p:par>
                              <p:par>
                                <p:cTn id="215" presetID="10" presetClass="exit" presetSubtype="0" fill="hold" nodeType="withEffect">
                                  <p:stCondLst>
                                    <p:cond delay="0"/>
                                  </p:stCondLst>
                                  <p:childTnLst>
                                    <p:animEffect transition="out" filter="fade">
                                      <p:cBhvr>
                                        <p:cTn id="216" dur="500"/>
                                        <p:tgtEl>
                                          <p:spTgt spid="44"/>
                                        </p:tgtEl>
                                      </p:cBhvr>
                                    </p:animEffect>
                                    <p:set>
                                      <p:cBhvr>
                                        <p:cTn id="217" dur="1" fill="hold">
                                          <p:stCondLst>
                                            <p:cond delay="499"/>
                                          </p:stCondLst>
                                        </p:cTn>
                                        <p:tgtEl>
                                          <p:spTgt spid="44"/>
                                        </p:tgtEl>
                                        <p:attrNameLst>
                                          <p:attrName>style.visibility</p:attrName>
                                        </p:attrNameLst>
                                      </p:cBhvr>
                                      <p:to>
                                        <p:strVal val="hidden"/>
                                      </p:to>
                                    </p:set>
                                  </p:childTnLst>
                                </p:cTn>
                              </p:par>
                              <p:par>
                                <p:cTn id="218" presetID="10" presetClass="entr" presetSubtype="0" fill="hold" grpId="0" nodeType="withEffect">
                                  <p:stCondLst>
                                    <p:cond delay="0"/>
                                  </p:stCondLst>
                                  <p:childTnLst>
                                    <p:set>
                                      <p:cBhvr>
                                        <p:cTn id="219" dur="1" fill="hold">
                                          <p:stCondLst>
                                            <p:cond delay="0"/>
                                          </p:stCondLst>
                                        </p:cTn>
                                        <p:tgtEl>
                                          <p:spTgt spid="56"/>
                                        </p:tgtEl>
                                        <p:attrNameLst>
                                          <p:attrName>style.visibility</p:attrName>
                                        </p:attrNameLst>
                                      </p:cBhvr>
                                      <p:to>
                                        <p:strVal val="visible"/>
                                      </p:to>
                                    </p:set>
                                    <p:animEffect transition="in" filter="fade">
                                      <p:cBhvr>
                                        <p:cTn id="220" dur="500"/>
                                        <p:tgtEl>
                                          <p:spTgt spid="56"/>
                                        </p:tgtEl>
                                      </p:cBhvr>
                                    </p:animEffect>
                                  </p:childTnLst>
                                </p:cTn>
                              </p:par>
                              <p:par>
                                <p:cTn id="221" presetID="10" presetClass="entr" presetSubtype="0" fill="hold" nodeType="withEffect">
                                  <p:stCondLst>
                                    <p:cond delay="0"/>
                                  </p:stCondLst>
                                  <p:childTnLst>
                                    <p:set>
                                      <p:cBhvr>
                                        <p:cTn id="222" dur="1" fill="hold">
                                          <p:stCondLst>
                                            <p:cond delay="0"/>
                                          </p:stCondLst>
                                        </p:cTn>
                                        <p:tgtEl>
                                          <p:spTgt spid="57"/>
                                        </p:tgtEl>
                                        <p:attrNameLst>
                                          <p:attrName>style.visibility</p:attrName>
                                        </p:attrNameLst>
                                      </p:cBhvr>
                                      <p:to>
                                        <p:strVal val="visible"/>
                                      </p:to>
                                    </p:set>
                                    <p:animEffect transition="in" filter="fade">
                                      <p:cBhvr>
                                        <p:cTn id="22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14" grpId="0" animBg="1"/>
      <p:bldP spid="14" grpId="1" animBg="1"/>
      <p:bldP spid="15" grpId="0"/>
      <p:bldP spid="15" grpId="1"/>
      <p:bldP spid="19" grpId="0" animBg="1"/>
      <p:bldP spid="19" grpId="1" animBg="1"/>
      <p:bldP spid="21" grpId="0"/>
      <p:bldP spid="26" grpId="0" animBg="1"/>
      <p:bldP spid="26" grpId="1" animBg="1"/>
      <p:bldP spid="32" grpId="0" animBg="1"/>
      <p:bldP spid="32" grpId="1" animBg="1"/>
      <p:bldP spid="33" grpId="0"/>
      <p:bldP spid="33" grpId="1"/>
      <p:bldP spid="39" grpId="0" animBg="1"/>
      <p:bldP spid="39" grpId="1" animBg="1"/>
      <p:bldP spid="40" grpId="0"/>
      <p:bldP spid="40" grpId="1"/>
      <p:bldP spid="43" grpId="0" animBg="1"/>
      <p:bldP spid="43" grpId="1" animBg="1"/>
      <p:bldP spid="46" grpId="0" animBg="1"/>
      <p:bldP spid="46" grpId="1" animBg="1"/>
      <p:bldP spid="47" grpId="0"/>
      <p:bldP spid="47" grpId="1"/>
      <p:bldP spid="51" grpId="0" animBg="1"/>
      <p:bldP spid="51" grpId="1" animBg="1"/>
      <p:bldP spid="52" grpId="0"/>
      <p:bldP spid="52" grpId="1"/>
      <p:bldP spid="56" grpId="0" animBg="1"/>
      <p:bldP spid="37" grpId="0" animBg="1"/>
      <p:bldP spid="37" grpId="1" animBg="1"/>
      <p:bldP spid="38" grpId="0"/>
      <p:bldP spid="38" grpId="1"/>
      <p:bldP spid="45" grpId="0" animBg="1"/>
      <p:bldP spid="45" grpId="1" animBg="1"/>
      <p:bldP spid="49" grpId="0"/>
      <p:bldP spid="4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Inhoud</a:t>
            </a:r>
          </a:p>
        </p:txBody>
      </p:sp>
      <p:sp>
        <p:nvSpPr>
          <p:cNvPr id="3" name="Text Placeholder 2"/>
          <p:cNvSpPr>
            <a:spLocks noGrp="1"/>
          </p:cNvSpPr>
          <p:nvPr>
            <p:ph type="body" sz="quarter" idx="11"/>
          </p:nvPr>
        </p:nvSpPr>
        <p:spPr/>
        <p:txBody>
          <a:bodyPr/>
          <a:lstStyle/>
          <a:p>
            <a:r>
              <a:rPr lang="nl-NL" dirty="0"/>
              <a:t>Introductie </a:t>
            </a:r>
          </a:p>
          <a:p>
            <a:r>
              <a:rPr lang="nl-NL" dirty="0"/>
              <a:t>Overzicht</a:t>
            </a:r>
          </a:p>
          <a:p>
            <a:r>
              <a:rPr lang="nl-NL" dirty="0" err="1"/>
              <a:t>Fetch</a:t>
            </a:r>
            <a:endParaRPr lang="nl-NL" dirty="0"/>
          </a:p>
          <a:p>
            <a:r>
              <a:rPr lang="nl-NL" b="1" dirty="0" err="1"/>
              <a:t>Instructions</a:t>
            </a:r>
            <a:endParaRPr lang="nl-NL" b="1" dirty="0"/>
          </a:p>
          <a:p>
            <a:pPr marL="800100" lvl="1" indent="-342900">
              <a:buFont typeface="Arial" panose="020B0604020202020204" pitchFamily="34" charset="0"/>
              <a:buChar char="•"/>
            </a:pPr>
            <a:r>
              <a:rPr lang="nl-NL" b="1" dirty="0"/>
              <a:t>ALU</a:t>
            </a:r>
          </a:p>
          <a:p>
            <a:pPr marL="800100" lvl="1" indent="-342900">
              <a:buFont typeface="Arial" panose="020B0604020202020204" pitchFamily="34" charset="0"/>
              <a:buChar char="•"/>
            </a:pPr>
            <a:r>
              <a:rPr lang="nl-NL" dirty="0"/>
              <a:t>Load/Store</a:t>
            </a:r>
          </a:p>
          <a:p>
            <a:pPr marL="800100" lvl="1" indent="-342900">
              <a:buFont typeface="Arial" panose="020B0604020202020204" pitchFamily="34" charset="0"/>
              <a:buChar char="•"/>
            </a:pPr>
            <a:r>
              <a:rPr lang="nl-NL" dirty="0"/>
              <a:t>Data</a:t>
            </a:r>
          </a:p>
          <a:p>
            <a:pPr marL="800100" lvl="1" indent="-342900">
              <a:buFont typeface="Arial" panose="020B0604020202020204" pitchFamily="34" charset="0"/>
              <a:buChar char="•"/>
            </a:pPr>
            <a:r>
              <a:rPr lang="nl-NL" dirty="0" err="1"/>
              <a:t>Jump</a:t>
            </a:r>
            <a:endParaRPr lang="nl-NL" dirty="0"/>
          </a:p>
          <a:p>
            <a:pPr marL="800100" lvl="1" indent="-342900">
              <a:buFont typeface="Arial" panose="020B0604020202020204" pitchFamily="34" charset="0"/>
              <a:buChar char="•"/>
            </a:pPr>
            <a:r>
              <a:rPr lang="nl-NL" dirty="0" err="1"/>
              <a:t>Jump</a:t>
            </a:r>
            <a:r>
              <a:rPr lang="nl-NL" dirty="0"/>
              <a:t> </a:t>
            </a:r>
            <a:r>
              <a:rPr lang="nl-NL" dirty="0" err="1"/>
              <a:t>If</a:t>
            </a:r>
            <a:r>
              <a:rPr lang="nl-NL" dirty="0"/>
              <a:t> (&amp; </a:t>
            </a:r>
            <a:r>
              <a:rPr lang="nl-NL" dirty="0" err="1"/>
              <a:t>flags</a:t>
            </a:r>
            <a:r>
              <a:rPr lang="nl-NL" dirty="0"/>
              <a:t>)</a:t>
            </a:r>
          </a:p>
          <a:p>
            <a:pPr marL="800100" lvl="1" indent="-342900">
              <a:buFont typeface="Arial" panose="020B0604020202020204" pitchFamily="34" charset="0"/>
              <a:buChar char="•"/>
            </a:pPr>
            <a:r>
              <a:rPr lang="nl-NL" dirty="0" err="1"/>
              <a:t>Clear</a:t>
            </a:r>
            <a:r>
              <a:rPr lang="nl-NL" dirty="0"/>
              <a:t> </a:t>
            </a:r>
            <a:r>
              <a:rPr lang="nl-NL" dirty="0" err="1"/>
              <a:t>flag</a:t>
            </a:r>
            <a:endParaRPr lang="nl-NL" dirty="0"/>
          </a:p>
          <a:p>
            <a:r>
              <a:rPr lang="nl-NL" dirty="0" err="1"/>
              <a:t>Tadaa</a:t>
            </a:r>
            <a:r>
              <a:rPr lang="nl-NL" dirty="0"/>
              <a:t>!</a:t>
            </a:r>
          </a:p>
        </p:txBody>
      </p:sp>
      <p:pic>
        <p:nvPicPr>
          <p:cNvPr id="89092" name="Picture 2">
            <a:extLst>
              <a:ext uri="{FF2B5EF4-FFF2-40B4-BE49-F238E27FC236}">
                <a16:creationId xmlns:a16="http://schemas.microsoft.com/office/drawing/2014/main" id="{8C722352-4CE4-4F27-8661-264AF16F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1" y="1113235"/>
            <a:ext cx="3974306"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06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ALU </a:t>
            </a:r>
            <a:r>
              <a:rPr lang="nl-NL" dirty="0" err="1"/>
              <a:t>instructions</a:t>
            </a:r>
            <a:endParaRPr lang="nl-NL" dirty="0"/>
          </a:p>
        </p:txBody>
      </p:sp>
      <p:pic>
        <p:nvPicPr>
          <p:cNvPr id="33795" name="Content Placeholder 4">
            <a:extLst>
              <a:ext uri="{FF2B5EF4-FFF2-40B4-BE49-F238E27FC236}">
                <a16:creationId xmlns:a16="http://schemas.microsoft.com/office/drawing/2014/main" id="{9743EC6D-B31D-47F3-A1C8-9F3837CFD077}"/>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363064" y="1080850"/>
            <a:ext cx="4264025" cy="3730625"/>
          </a:xfrm>
        </p:spPr>
      </p:pic>
    </p:spTree>
    <p:extLst>
      <p:ext uri="{BB962C8B-B14F-4D97-AF65-F5344CB8AC3E}">
        <p14:creationId xmlns:p14="http://schemas.microsoft.com/office/powerpoint/2010/main" val="705952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Control: Registers</a:t>
            </a:r>
          </a:p>
        </p:txBody>
      </p:sp>
      <p:pic>
        <p:nvPicPr>
          <p:cNvPr id="35843" name="Content Placeholder 4">
            <a:extLst>
              <a:ext uri="{FF2B5EF4-FFF2-40B4-BE49-F238E27FC236}">
                <a16:creationId xmlns:a16="http://schemas.microsoft.com/office/drawing/2014/main" id="{262DAFB1-2928-4123-BFB6-180199FE4FEC}"/>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787595" y="1384300"/>
            <a:ext cx="5414963" cy="3302000"/>
          </a:xfrm>
        </p:spPr>
      </p:pic>
    </p:spTree>
    <p:extLst>
      <p:ext uri="{BB962C8B-B14F-4D97-AF65-F5344CB8AC3E}">
        <p14:creationId xmlns:p14="http://schemas.microsoft.com/office/powerpoint/2010/main" val="2116430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ALU </a:t>
            </a:r>
            <a:r>
              <a:rPr lang="nl-NL" dirty="0" err="1"/>
              <a:t>instructions</a:t>
            </a:r>
            <a:endParaRPr lang="nl-NL" dirty="0"/>
          </a:p>
        </p:txBody>
      </p:sp>
      <p:pic>
        <p:nvPicPr>
          <p:cNvPr id="37891" name="Content Placeholder 4">
            <a:extLst>
              <a:ext uri="{FF2B5EF4-FFF2-40B4-BE49-F238E27FC236}">
                <a16:creationId xmlns:a16="http://schemas.microsoft.com/office/drawing/2014/main" id="{CF0EECC5-3DC0-4530-890D-4C1195E2A57F}"/>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132012" y="1080850"/>
            <a:ext cx="4264025" cy="3730625"/>
          </a:xfrm>
        </p:spPr>
      </p:pic>
    </p:spTree>
    <p:extLst>
      <p:ext uri="{BB962C8B-B14F-4D97-AF65-F5344CB8AC3E}">
        <p14:creationId xmlns:p14="http://schemas.microsoft.com/office/powerpoint/2010/main" val="3279524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ALU </a:t>
            </a:r>
            <a:r>
              <a:rPr lang="nl-NL" dirty="0" err="1"/>
              <a:t>operation</a:t>
            </a:r>
            <a:endParaRPr lang="nl-NL" dirty="0"/>
          </a:p>
        </p:txBody>
      </p:sp>
      <p:pic>
        <p:nvPicPr>
          <p:cNvPr id="39939" name="Content Placeholder 10">
            <a:extLst>
              <a:ext uri="{FF2B5EF4-FFF2-40B4-BE49-F238E27FC236}">
                <a16:creationId xmlns:a16="http://schemas.microsoft.com/office/drawing/2014/main" id="{8427A10D-B9B5-45BC-A0A5-B46466D6B36C}"/>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820264" y="903288"/>
            <a:ext cx="3349625" cy="4062412"/>
          </a:xfrm>
        </p:spPr>
      </p:pic>
    </p:spTree>
    <p:extLst>
      <p:ext uri="{BB962C8B-B14F-4D97-AF65-F5344CB8AC3E}">
        <p14:creationId xmlns:p14="http://schemas.microsoft.com/office/powerpoint/2010/main" val="1435171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750572" y="618209"/>
            <a:ext cx="7200000" cy="461665"/>
          </a:xfrm>
        </p:spPr>
        <p:txBody>
          <a:bodyPr/>
          <a:lstStyle/>
          <a:p>
            <a:pPr>
              <a:lnSpc>
                <a:spcPts val="3800"/>
              </a:lnSpc>
            </a:pPr>
            <a:r>
              <a:rPr lang="en-US" sz="3600" dirty="0"/>
              <a:t>Computer </a:t>
            </a:r>
            <a:r>
              <a:rPr lang="en-US" sz="3600" dirty="0" err="1"/>
              <a:t>Systemen</a:t>
            </a:r>
            <a:r>
              <a:rPr lang="en-US" sz="3600" dirty="0"/>
              <a:t> en </a:t>
            </a:r>
            <a:r>
              <a:rPr lang="en-US" sz="3600" dirty="0" err="1"/>
              <a:t>Netwerken</a:t>
            </a:r>
            <a:br>
              <a:rPr lang="nl-NL" sz="3600" dirty="0"/>
            </a:br>
            <a:r>
              <a:rPr lang="nl-NL" sz="3600" b="0" dirty="0"/>
              <a:t>Computer Systemen - 4</a:t>
            </a:r>
          </a:p>
        </p:txBody>
      </p:sp>
    </p:spTree>
    <p:extLst>
      <p:ext uri="{BB962C8B-B14F-4D97-AF65-F5344CB8AC3E}">
        <p14:creationId xmlns:p14="http://schemas.microsoft.com/office/powerpoint/2010/main" val="1112183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Control: ALU </a:t>
            </a:r>
            <a:r>
              <a:rPr lang="nl-NL" dirty="0" err="1"/>
              <a:t>instruction</a:t>
            </a:r>
            <a:r>
              <a:rPr lang="nl-NL" dirty="0"/>
              <a:t> </a:t>
            </a:r>
            <a:r>
              <a:rPr lang="nl-NL" dirty="0" err="1"/>
              <a:t>execution</a:t>
            </a:r>
            <a:endParaRPr lang="nl-NL" dirty="0"/>
          </a:p>
        </p:txBody>
      </p:sp>
      <p:pic>
        <p:nvPicPr>
          <p:cNvPr id="41987" name="Content Placeholder 4">
            <a:extLst>
              <a:ext uri="{FF2B5EF4-FFF2-40B4-BE49-F238E27FC236}">
                <a16:creationId xmlns:a16="http://schemas.microsoft.com/office/drawing/2014/main" id="{E178C5D6-A7A6-49D2-A156-FDF09A4DCE38}"/>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957191" y="1168400"/>
            <a:ext cx="5083175" cy="3765550"/>
          </a:xfrm>
        </p:spPr>
      </p:pic>
      <p:sp>
        <p:nvSpPr>
          <p:cNvPr id="6" name="TextBox 5">
            <a:extLst>
              <a:ext uri="{FF2B5EF4-FFF2-40B4-BE49-F238E27FC236}">
                <a16:creationId xmlns:a16="http://schemas.microsoft.com/office/drawing/2014/main" id="{F57B79E6-D41D-4ECE-BAAA-0C0F699CF6D2}"/>
              </a:ext>
            </a:extLst>
          </p:cNvPr>
          <p:cNvSpPr txBox="1">
            <a:spLocks noChangeArrowheads="1"/>
          </p:cNvSpPr>
          <p:nvPr/>
        </p:nvSpPr>
        <p:spPr bwMode="auto">
          <a:xfrm>
            <a:off x="1059656" y="819150"/>
            <a:ext cx="8905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Stap</a:t>
            </a:r>
          </a:p>
        </p:txBody>
      </p:sp>
      <p:sp>
        <p:nvSpPr>
          <p:cNvPr id="7" name="Oval 6">
            <a:extLst>
              <a:ext uri="{FF2B5EF4-FFF2-40B4-BE49-F238E27FC236}">
                <a16:creationId xmlns:a16="http://schemas.microsoft.com/office/drawing/2014/main" id="{2FF06199-FC1F-4FD4-99FA-ADB5AB7566B4}"/>
              </a:ext>
            </a:extLst>
          </p:cNvPr>
          <p:cNvSpPr/>
          <p:nvPr/>
        </p:nvSpPr>
        <p:spPr bwMode="auto">
          <a:xfrm>
            <a:off x="3373041" y="1416844"/>
            <a:ext cx="283369" cy="3095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8" name="Straight Arrow Connector 7">
            <a:extLst>
              <a:ext uri="{FF2B5EF4-FFF2-40B4-BE49-F238E27FC236}">
                <a16:creationId xmlns:a16="http://schemas.microsoft.com/office/drawing/2014/main" id="{23E8EAF3-64DD-470D-A2EB-43CDEAF44163}"/>
              </a:ext>
            </a:extLst>
          </p:cNvPr>
          <p:cNvCxnSpPr>
            <a:cxnSpLocks/>
          </p:cNvCxnSpPr>
          <p:nvPr/>
        </p:nvCxnSpPr>
        <p:spPr bwMode="auto">
          <a:xfrm>
            <a:off x="1734741" y="1132285"/>
            <a:ext cx="1531144" cy="354806"/>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10" name="Oval 9">
            <a:extLst>
              <a:ext uri="{FF2B5EF4-FFF2-40B4-BE49-F238E27FC236}">
                <a16:creationId xmlns:a16="http://schemas.microsoft.com/office/drawing/2014/main" id="{197E8392-96A1-46F6-9A12-33704DCC89B1}"/>
              </a:ext>
            </a:extLst>
          </p:cNvPr>
          <p:cNvSpPr/>
          <p:nvPr/>
        </p:nvSpPr>
        <p:spPr bwMode="auto">
          <a:xfrm>
            <a:off x="1950244" y="1743075"/>
            <a:ext cx="716756" cy="48577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11" name="TextBox 10">
            <a:extLst>
              <a:ext uri="{FF2B5EF4-FFF2-40B4-BE49-F238E27FC236}">
                <a16:creationId xmlns:a16="http://schemas.microsoft.com/office/drawing/2014/main" id="{C87076A4-122C-444F-9AD4-D731D4FF4A46}"/>
              </a:ext>
            </a:extLst>
          </p:cNvPr>
          <p:cNvSpPr txBox="1">
            <a:spLocks noChangeArrowheads="1"/>
          </p:cNvSpPr>
          <p:nvPr/>
        </p:nvSpPr>
        <p:spPr bwMode="auto">
          <a:xfrm>
            <a:off x="-10815" y="1531176"/>
            <a:ext cx="18907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Enable</a:t>
            </a:r>
            <a:r>
              <a:rPr lang="nl-NL" altLang="nl-NL" sz="2100" dirty="0">
                <a:solidFill>
                  <a:srgbClr val="0070C0"/>
                </a:solidFill>
              </a:rPr>
              <a:t> Reg B</a:t>
            </a:r>
          </a:p>
        </p:txBody>
      </p:sp>
      <p:cxnSp>
        <p:nvCxnSpPr>
          <p:cNvPr id="12" name="Straight Arrow Connector 11">
            <a:extLst>
              <a:ext uri="{FF2B5EF4-FFF2-40B4-BE49-F238E27FC236}">
                <a16:creationId xmlns:a16="http://schemas.microsoft.com/office/drawing/2014/main" id="{EBA07349-ED29-42DB-AB90-FA331F7A548B}"/>
              </a:ext>
            </a:extLst>
          </p:cNvPr>
          <p:cNvCxnSpPr>
            <a:cxnSpLocks/>
          </p:cNvCxnSpPr>
          <p:nvPr/>
        </p:nvCxnSpPr>
        <p:spPr bwMode="auto">
          <a:xfrm>
            <a:off x="1487935" y="1863329"/>
            <a:ext cx="420141" cy="74088"/>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15" name="Oval 14">
            <a:extLst>
              <a:ext uri="{FF2B5EF4-FFF2-40B4-BE49-F238E27FC236}">
                <a16:creationId xmlns:a16="http://schemas.microsoft.com/office/drawing/2014/main" id="{8089847F-97FF-4A8F-A5A6-1B3954B63C4C}"/>
              </a:ext>
            </a:extLst>
          </p:cNvPr>
          <p:cNvSpPr/>
          <p:nvPr/>
        </p:nvSpPr>
        <p:spPr bwMode="auto">
          <a:xfrm>
            <a:off x="6432948" y="1708547"/>
            <a:ext cx="716756" cy="484584"/>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16" name="TextBox 15">
            <a:extLst>
              <a:ext uri="{FF2B5EF4-FFF2-40B4-BE49-F238E27FC236}">
                <a16:creationId xmlns:a16="http://schemas.microsoft.com/office/drawing/2014/main" id="{03477A5A-B24E-4B4A-B9CF-3D09B711D920}"/>
              </a:ext>
            </a:extLst>
          </p:cNvPr>
          <p:cNvSpPr txBox="1">
            <a:spLocks noChangeArrowheads="1"/>
          </p:cNvSpPr>
          <p:nvPr/>
        </p:nvSpPr>
        <p:spPr bwMode="auto">
          <a:xfrm>
            <a:off x="7612856" y="1331972"/>
            <a:ext cx="18907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Set TMP</a:t>
            </a:r>
          </a:p>
        </p:txBody>
      </p:sp>
      <p:cxnSp>
        <p:nvCxnSpPr>
          <p:cNvPr id="17" name="Straight Arrow Connector 16">
            <a:extLst>
              <a:ext uri="{FF2B5EF4-FFF2-40B4-BE49-F238E27FC236}">
                <a16:creationId xmlns:a16="http://schemas.microsoft.com/office/drawing/2014/main" id="{85822227-892C-4D2F-82A2-B0DBA4215944}"/>
              </a:ext>
            </a:extLst>
          </p:cNvPr>
          <p:cNvCxnSpPr>
            <a:cxnSpLocks/>
          </p:cNvCxnSpPr>
          <p:nvPr/>
        </p:nvCxnSpPr>
        <p:spPr bwMode="auto">
          <a:xfrm flipH="1">
            <a:off x="7195100" y="1634185"/>
            <a:ext cx="468658" cy="161821"/>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20" name="Oval 19">
            <a:extLst>
              <a:ext uri="{FF2B5EF4-FFF2-40B4-BE49-F238E27FC236}">
                <a16:creationId xmlns:a16="http://schemas.microsoft.com/office/drawing/2014/main" id="{5F1D3603-D6C4-4213-823C-7FC4087B4F6F}"/>
              </a:ext>
            </a:extLst>
          </p:cNvPr>
          <p:cNvSpPr/>
          <p:nvPr/>
        </p:nvSpPr>
        <p:spPr bwMode="auto">
          <a:xfrm>
            <a:off x="4466035" y="1419225"/>
            <a:ext cx="283369" cy="3095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21" name="Straight Arrow Connector 20">
            <a:extLst>
              <a:ext uri="{FF2B5EF4-FFF2-40B4-BE49-F238E27FC236}">
                <a16:creationId xmlns:a16="http://schemas.microsoft.com/office/drawing/2014/main" id="{3503B315-5481-4FEE-8240-DA782ADBFC4A}"/>
              </a:ext>
            </a:extLst>
          </p:cNvPr>
          <p:cNvCxnSpPr>
            <a:cxnSpLocks/>
          </p:cNvCxnSpPr>
          <p:nvPr/>
        </p:nvCxnSpPr>
        <p:spPr bwMode="auto">
          <a:xfrm>
            <a:off x="1743075" y="1132285"/>
            <a:ext cx="2615804" cy="357188"/>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23" name="Oval 22">
            <a:extLst>
              <a:ext uri="{FF2B5EF4-FFF2-40B4-BE49-F238E27FC236}">
                <a16:creationId xmlns:a16="http://schemas.microsoft.com/office/drawing/2014/main" id="{BC4ABACA-5439-4D4C-9711-E614B5ECF930}"/>
              </a:ext>
            </a:extLst>
          </p:cNvPr>
          <p:cNvSpPr/>
          <p:nvPr/>
        </p:nvSpPr>
        <p:spPr bwMode="auto">
          <a:xfrm>
            <a:off x="1993107" y="2080022"/>
            <a:ext cx="716756" cy="48577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24" name="TextBox 23">
            <a:extLst>
              <a:ext uri="{FF2B5EF4-FFF2-40B4-BE49-F238E27FC236}">
                <a16:creationId xmlns:a16="http://schemas.microsoft.com/office/drawing/2014/main" id="{457C1E70-CAD6-48DD-9781-78AF8B078207}"/>
              </a:ext>
            </a:extLst>
          </p:cNvPr>
          <p:cNvSpPr txBox="1">
            <a:spLocks noChangeArrowheads="1"/>
          </p:cNvSpPr>
          <p:nvPr/>
        </p:nvSpPr>
        <p:spPr bwMode="auto">
          <a:xfrm>
            <a:off x="0" y="2341760"/>
            <a:ext cx="18907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Enable</a:t>
            </a:r>
            <a:r>
              <a:rPr lang="nl-NL" altLang="nl-NL" sz="2100" dirty="0">
                <a:solidFill>
                  <a:srgbClr val="0070C0"/>
                </a:solidFill>
              </a:rPr>
              <a:t> Reg A</a:t>
            </a:r>
          </a:p>
        </p:txBody>
      </p:sp>
      <p:cxnSp>
        <p:nvCxnSpPr>
          <p:cNvPr id="25" name="Straight Arrow Connector 24">
            <a:extLst>
              <a:ext uri="{FF2B5EF4-FFF2-40B4-BE49-F238E27FC236}">
                <a16:creationId xmlns:a16="http://schemas.microsoft.com/office/drawing/2014/main" id="{02265F05-E9F6-4A6C-BB07-C671108C7A33}"/>
              </a:ext>
            </a:extLst>
          </p:cNvPr>
          <p:cNvCxnSpPr>
            <a:cxnSpLocks/>
          </p:cNvCxnSpPr>
          <p:nvPr/>
        </p:nvCxnSpPr>
        <p:spPr bwMode="auto">
          <a:xfrm flipV="1">
            <a:off x="1472159" y="2341760"/>
            <a:ext cx="454470" cy="120065"/>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27" name="Oval 26">
            <a:extLst>
              <a:ext uri="{FF2B5EF4-FFF2-40B4-BE49-F238E27FC236}">
                <a16:creationId xmlns:a16="http://schemas.microsoft.com/office/drawing/2014/main" id="{8F789E0B-26B2-4E34-85E7-77649CD7D171}"/>
              </a:ext>
            </a:extLst>
          </p:cNvPr>
          <p:cNvSpPr/>
          <p:nvPr/>
        </p:nvSpPr>
        <p:spPr bwMode="auto">
          <a:xfrm>
            <a:off x="1854994" y="3471863"/>
            <a:ext cx="716756" cy="48458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28" name="TextBox 27">
            <a:extLst>
              <a:ext uri="{FF2B5EF4-FFF2-40B4-BE49-F238E27FC236}">
                <a16:creationId xmlns:a16="http://schemas.microsoft.com/office/drawing/2014/main" id="{56D18D72-4880-47B9-9D0B-F07882E3D669}"/>
              </a:ext>
            </a:extLst>
          </p:cNvPr>
          <p:cNvSpPr txBox="1">
            <a:spLocks noChangeArrowheads="1"/>
          </p:cNvSpPr>
          <p:nvPr/>
        </p:nvSpPr>
        <p:spPr bwMode="auto">
          <a:xfrm>
            <a:off x="1088972" y="4347315"/>
            <a:ext cx="18907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Send</a:t>
            </a:r>
            <a:r>
              <a:rPr lang="nl-NL" altLang="nl-NL" sz="2100" dirty="0">
                <a:solidFill>
                  <a:srgbClr val="0070C0"/>
                </a:solidFill>
              </a:rPr>
              <a:t> ALU </a:t>
            </a:r>
            <a:r>
              <a:rPr lang="nl-NL" altLang="nl-NL" sz="2100" dirty="0" err="1">
                <a:solidFill>
                  <a:srgbClr val="0070C0"/>
                </a:solidFill>
              </a:rPr>
              <a:t>operation</a:t>
            </a:r>
            <a:endParaRPr lang="nl-NL" altLang="nl-NL" sz="2100" dirty="0">
              <a:solidFill>
                <a:srgbClr val="0070C0"/>
              </a:solidFill>
            </a:endParaRPr>
          </a:p>
        </p:txBody>
      </p:sp>
      <p:cxnSp>
        <p:nvCxnSpPr>
          <p:cNvPr id="29" name="Straight Arrow Connector 28">
            <a:extLst>
              <a:ext uri="{FF2B5EF4-FFF2-40B4-BE49-F238E27FC236}">
                <a16:creationId xmlns:a16="http://schemas.microsoft.com/office/drawing/2014/main" id="{5E34F105-C61C-4D70-8FC5-32F0A3888AF3}"/>
              </a:ext>
            </a:extLst>
          </p:cNvPr>
          <p:cNvCxnSpPr>
            <a:cxnSpLocks/>
          </p:cNvCxnSpPr>
          <p:nvPr/>
        </p:nvCxnSpPr>
        <p:spPr bwMode="auto">
          <a:xfrm flipV="1">
            <a:off x="1885950" y="3942160"/>
            <a:ext cx="160735" cy="482203"/>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30" name="Oval 29">
            <a:extLst>
              <a:ext uri="{FF2B5EF4-FFF2-40B4-BE49-F238E27FC236}">
                <a16:creationId xmlns:a16="http://schemas.microsoft.com/office/drawing/2014/main" id="{AA3819C2-D8DA-4692-9A56-035D8FE775EF}"/>
              </a:ext>
            </a:extLst>
          </p:cNvPr>
          <p:cNvSpPr/>
          <p:nvPr/>
        </p:nvSpPr>
        <p:spPr bwMode="auto">
          <a:xfrm>
            <a:off x="6412707" y="2110979"/>
            <a:ext cx="716756" cy="484584"/>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31" name="TextBox 30">
            <a:extLst>
              <a:ext uri="{FF2B5EF4-FFF2-40B4-BE49-F238E27FC236}">
                <a16:creationId xmlns:a16="http://schemas.microsoft.com/office/drawing/2014/main" id="{DCFA3D5A-99E6-4490-98F7-EC1D6D403204}"/>
              </a:ext>
            </a:extLst>
          </p:cNvPr>
          <p:cNvSpPr txBox="1">
            <a:spLocks noChangeArrowheads="1"/>
          </p:cNvSpPr>
          <p:nvPr/>
        </p:nvSpPr>
        <p:spPr bwMode="auto">
          <a:xfrm>
            <a:off x="6928843" y="3585597"/>
            <a:ext cx="22883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Set </a:t>
            </a:r>
            <a:r>
              <a:rPr lang="nl-NL" altLang="nl-NL" sz="2100" dirty="0" err="1">
                <a:solidFill>
                  <a:srgbClr val="0070C0"/>
                </a:solidFill>
              </a:rPr>
              <a:t>ACCumulator</a:t>
            </a:r>
            <a:endParaRPr lang="nl-NL" altLang="nl-NL" sz="2100" dirty="0">
              <a:solidFill>
                <a:srgbClr val="0070C0"/>
              </a:solidFill>
            </a:endParaRPr>
          </a:p>
        </p:txBody>
      </p:sp>
      <p:cxnSp>
        <p:nvCxnSpPr>
          <p:cNvPr id="32" name="Straight Arrow Connector 31">
            <a:extLst>
              <a:ext uri="{FF2B5EF4-FFF2-40B4-BE49-F238E27FC236}">
                <a16:creationId xmlns:a16="http://schemas.microsoft.com/office/drawing/2014/main" id="{7004AC12-0E54-4CAE-92CF-8F7E3D621331}"/>
              </a:ext>
            </a:extLst>
          </p:cNvPr>
          <p:cNvCxnSpPr>
            <a:cxnSpLocks/>
          </p:cNvCxnSpPr>
          <p:nvPr/>
        </p:nvCxnSpPr>
        <p:spPr bwMode="auto">
          <a:xfrm flipH="1" flipV="1">
            <a:off x="7165916" y="2461825"/>
            <a:ext cx="730314" cy="1123772"/>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35" name="Oval 34">
            <a:extLst>
              <a:ext uri="{FF2B5EF4-FFF2-40B4-BE49-F238E27FC236}">
                <a16:creationId xmlns:a16="http://schemas.microsoft.com/office/drawing/2014/main" id="{0C091E41-4833-4E88-9E33-3A8E9FE40508}"/>
              </a:ext>
            </a:extLst>
          </p:cNvPr>
          <p:cNvSpPr/>
          <p:nvPr/>
        </p:nvSpPr>
        <p:spPr bwMode="auto">
          <a:xfrm>
            <a:off x="5581650" y="1438275"/>
            <a:ext cx="283369" cy="3095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36" name="Straight Arrow Connector 35">
            <a:extLst>
              <a:ext uri="{FF2B5EF4-FFF2-40B4-BE49-F238E27FC236}">
                <a16:creationId xmlns:a16="http://schemas.microsoft.com/office/drawing/2014/main" id="{47832F1D-7F26-4798-A9D0-D601A8AA3A91}"/>
              </a:ext>
            </a:extLst>
          </p:cNvPr>
          <p:cNvCxnSpPr>
            <a:cxnSpLocks/>
          </p:cNvCxnSpPr>
          <p:nvPr/>
        </p:nvCxnSpPr>
        <p:spPr bwMode="auto">
          <a:xfrm>
            <a:off x="1663304" y="1112044"/>
            <a:ext cx="3811190" cy="396479"/>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38" name="Oval 37">
            <a:extLst>
              <a:ext uri="{FF2B5EF4-FFF2-40B4-BE49-F238E27FC236}">
                <a16:creationId xmlns:a16="http://schemas.microsoft.com/office/drawing/2014/main" id="{7B17EDF3-34E5-4B00-802C-8064E63E4526}"/>
              </a:ext>
            </a:extLst>
          </p:cNvPr>
          <p:cNvSpPr/>
          <p:nvPr/>
        </p:nvSpPr>
        <p:spPr bwMode="auto">
          <a:xfrm>
            <a:off x="2053829" y="2563416"/>
            <a:ext cx="716756" cy="484584"/>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39" name="TextBox 38">
            <a:extLst>
              <a:ext uri="{FF2B5EF4-FFF2-40B4-BE49-F238E27FC236}">
                <a16:creationId xmlns:a16="http://schemas.microsoft.com/office/drawing/2014/main" id="{C5A3CD68-71ED-467B-A0DA-D66BAE332FBC}"/>
              </a:ext>
            </a:extLst>
          </p:cNvPr>
          <p:cNvSpPr txBox="1">
            <a:spLocks noChangeArrowheads="1"/>
          </p:cNvSpPr>
          <p:nvPr/>
        </p:nvSpPr>
        <p:spPr bwMode="auto">
          <a:xfrm>
            <a:off x="0" y="3346943"/>
            <a:ext cx="18907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Enable</a:t>
            </a:r>
            <a:r>
              <a:rPr lang="nl-NL" altLang="nl-NL" sz="2100" dirty="0">
                <a:solidFill>
                  <a:srgbClr val="0070C0"/>
                </a:solidFill>
              </a:rPr>
              <a:t> </a:t>
            </a:r>
            <a:r>
              <a:rPr lang="nl-NL" altLang="nl-NL" sz="2100" dirty="0" err="1">
                <a:solidFill>
                  <a:srgbClr val="0070C0"/>
                </a:solidFill>
              </a:rPr>
              <a:t>ACCumulator</a:t>
            </a:r>
            <a:endParaRPr lang="nl-NL" altLang="nl-NL" sz="2100" dirty="0">
              <a:solidFill>
                <a:srgbClr val="0070C0"/>
              </a:solidFill>
            </a:endParaRPr>
          </a:p>
        </p:txBody>
      </p:sp>
      <p:cxnSp>
        <p:nvCxnSpPr>
          <p:cNvPr id="40" name="Straight Arrow Connector 39">
            <a:extLst>
              <a:ext uri="{FF2B5EF4-FFF2-40B4-BE49-F238E27FC236}">
                <a16:creationId xmlns:a16="http://schemas.microsoft.com/office/drawing/2014/main" id="{63BB09FB-177A-49F5-9D5D-C46325B9F1BE}"/>
              </a:ext>
            </a:extLst>
          </p:cNvPr>
          <p:cNvCxnSpPr>
            <a:cxnSpLocks/>
          </p:cNvCxnSpPr>
          <p:nvPr/>
        </p:nvCxnSpPr>
        <p:spPr bwMode="auto">
          <a:xfrm flipV="1">
            <a:off x="1066899" y="2977662"/>
            <a:ext cx="961193" cy="694821"/>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42" name="Oval 41">
            <a:extLst>
              <a:ext uri="{FF2B5EF4-FFF2-40B4-BE49-F238E27FC236}">
                <a16:creationId xmlns:a16="http://schemas.microsoft.com/office/drawing/2014/main" id="{178FB1B3-43E1-42E6-8997-C9733AD46A26}"/>
              </a:ext>
            </a:extLst>
          </p:cNvPr>
          <p:cNvSpPr/>
          <p:nvPr/>
        </p:nvSpPr>
        <p:spPr bwMode="auto">
          <a:xfrm>
            <a:off x="6423423" y="2582466"/>
            <a:ext cx="716756" cy="485775"/>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43" name="TextBox 42">
            <a:extLst>
              <a:ext uri="{FF2B5EF4-FFF2-40B4-BE49-F238E27FC236}">
                <a16:creationId xmlns:a16="http://schemas.microsoft.com/office/drawing/2014/main" id="{DC69E6D5-FA9B-4027-AC35-9CEAFAA90256}"/>
              </a:ext>
            </a:extLst>
          </p:cNvPr>
          <p:cNvSpPr txBox="1">
            <a:spLocks noChangeArrowheads="1"/>
          </p:cNvSpPr>
          <p:nvPr/>
        </p:nvSpPr>
        <p:spPr bwMode="auto">
          <a:xfrm>
            <a:off x="5643467" y="3873423"/>
            <a:ext cx="228719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Set Reg B</a:t>
            </a:r>
          </a:p>
        </p:txBody>
      </p:sp>
      <p:cxnSp>
        <p:nvCxnSpPr>
          <p:cNvPr id="44" name="Straight Arrow Connector 43">
            <a:extLst>
              <a:ext uri="{FF2B5EF4-FFF2-40B4-BE49-F238E27FC236}">
                <a16:creationId xmlns:a16="http://schemas.microsoft.com/office/drawing/2014/main" id="{E0D52DFB-5A7D-4EF3-BF86-8F90AF2C63F7}"/>
              </a:ext>
            </a:extLst>
          </p:cNvPr>
          <p:cNvCxnSpPr>
            <a:cxnSpLocks/>
          </p:cNvCxnSpPr>
          <p:nvPr/>
        </p:nvCxnSpPr>
        <p:spPr bwMode="auto">
          <a:xfrm flipV="1">
            <a:off x="6274295" y="3124458"/>
            <a:ext cx="434162" cy="748965"/>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34748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xit" presetSubtype="0" fill="hold" grpId="1"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xit" presetSubtype="0" fill="hold" grpId="1" nodeType="clickEffect">
                                  <p:stCondLst>
                                    <p:cond delay="0"/>
                                  </p:stCondLst>
                                  <p:childTnLst>
                                    <p:animEffect transition="out" filter="fade">
                                      <p:cBhvr>
                                        <p:cTn id="50" dur="500"/>
                                        <p:tgtEl>
                                          <p:spTgt spid="10"/>
                                        </p:tgtEl>
                                      </p:cBhvr>
                                    </p:animEffect>
                                    <p:set>
                                      <p:cBhvr>
                                        <p:cTn id="51" dur="1" fill="hold">
                                          <p:stCondLst>
                                            <p:cond delay="499"/>
                                          </p:stCondLst>
                                        </p:cTn>
                                        <p:tgtEl>
                                          <p:spTgt spid="10"/>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xit" presetSubtype="0" fill="hold" grpId="1" nodeType="clickEffect">
                                  <p:stCondLst>
                                    <p:cond delay="0"/>
                                  </p:stCondLst>
                                  <p:childTnLst>
                                    <p:animEffect transition="out" filter="fade">
                                      <p:cBhvr>
                                        <p:cTn id="61" dur="500"/>
                                        <p:tgtEl>
                                          <p:spTgt spid="7"/>
                                        </p:tgtEl>
                                      </p:cBhvr>
                                    </p:animEffect>
                                    <p:set>
                                      <p:cBhvr>
                                        <p:cTn id="62" dur="1" fill="hold">
                                          <p:stCondLst>
                                            <p:cond delay="499"/>
                                          </p:stCondLst>
                                        </p:cTn>
                                        <p:tgtEl>
                                          <p:spTgt spid="7"/>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8"/>
                                        </p:tgtEl>
                                      </p:cBhvr>
                                    </p:animEffect>
                                    <p:set>
                                      <p:cBhvr>
                                        <p:cTn id="65" dur="1" fill="hold">
                                          <p:stCondLst>
                                            <p:cond delay="499"/>
                                          </p:stCondLst>
                                        </p:cTn>
                                        <p:tgtEl>
                                          <p:spTgt spid="8"/>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0" presetClass="entr" presetSubtype="0" fill="hold"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0" presetClass="exit" presetSubtype="0" fill="hold" grpId="1" nodeType="clickEffect">
                                  <p:stCondLst>
                                    <p:cond delay="0"/>
                                  </p:stCondLst>
                                  <p:childTnLst>
                                    <p:animEffect transition="out" filter="fade">
                                      <p:cBhvr>
                                        <p:cTn id="106" dur="500"/>
                                        <p:tgtEl>
                                          <p:spTgt spid="30"/>
                                        </p:tgtEl>
                                      </p:cBhvr>
                                    </p:animEffect>
                                    <p:set>
                                      <p:cBhvr>
                                        <p:cTn id="107" dur="1" fill="hold">
                                          <p:stCondLst>
                                            <p:cond delay="499"/>
                                          </p:stCondLst>
                                        </p:cTn>
                                        <p:tgtEl>
                                          <p:spTgt spid="30"/>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31"/>
                                        </p:tgtEl>
                                      </p:cBhvr>
                                    </p:animEffect>
                                    <p:set>
                                      <p:cBhvr>
                                        <p:cTn id="110" dur="1" fill="hold">
                                          <p:stCondLst>
                                            <p:cond delay="499"/>
                                          </p:stCondLst>
                                        </p:cTn>
                                        <p:tgtEl>
                                          <p:spTgt spid="31"/>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32"/>
                                        </p:tgtEl>
                                      </p:cBhvr>
                                    </p:animEffect>
                                    <p:set>
                                      <p:cBhvr>
                                        <p:cTn id="113" dur="1" fill="hold">
                                          <p:stCondLst>
                                            <p:cond delay="499"/>
                                          </p:stCondLst>
                                        </p:cTn>
                                        <p:tgtEl>
                                          <p:spTgt spid="32"/>
                                        </p:tgtEl>
                                        <p:attrNameLst>
                                          <p:attrName>style.visibility</p:attrName>
                                        </p:attrNameLst>
                                      </p:cBhvr>
                                      <p:to>
                                        <p:strVal val="hidden"/>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0" presetClass="exit" presetSubtype="0" fill="hold" grpId="1" nodeType="clickEffect">
                                  <p:stCondLst>
                                    <p:cond delay="0"/>
                                  </p:stCondLst>
                                  <p:childTnLst>
                                    <p:animEffect transition="out" filter="fade">
                                      <p:cBhvr>
                                        <p:cTn id="117" dur="500"/>
                                        <p:tgtEl>
                                          <p:spTgt spid="23"/>
                                        </p:tgtEl>
                                      </p:cBhvr>
                                    </p:animEffect>
                                    <p:set>
                                      <p:cBhvr>
                                        <p:cTn id="118" dur="1" fill="hold">
                                          <p:stCondLst>
                                            <p:cond delay="499"/>
                                          </p:stCondLst>
                                        </p:cTn>
                                        <p:tgtEl>
                                          <p:spTgt spid="23"/>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24"/>
                                        </p:tgtEl>
                                      </p:cBhvr>
                                    </p:animEffect>
                                    <p:set>
                                      <p:cBhvr>
                                        <p:cTn id="121" dur="1" fill="hold">
                                          <p:stCondLst>
                                            <p:cond delay="499"/>
                                          </p:stCondLst>
                                        </p:cTn>
                                        <p:tgtEl>
                                          <p:spTgt spid="24"/>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25"/>
                                        </p:tgtEl>
                                      </p:cBhvr>
                                    </p:animEffect>
                                    <p:set>
                                      <p:cBhvr>
                                        <p:cTn id="124" dur="1" fill="hold">
                                          <p:stCondLst>
                                            <p:cond delay="499"/>
                                          </p:stCondLst>
                                        </p:cTn>
                                        <p:tgtEl>
                                          <p:spTgt spid="25"/>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27"/>
                                        </p:tgtEl>
                                      </p:cBhvr>
                                    </p:animEffect>
                                    <p:set>
                                      <p:cBhvr>
                                        <p:cTn id="127" dur="1" fill="hold">
                                          <p:stCondLst>
                                            <p:cond delay="499"/>
                                          </p:stCondLst>
                                        </p:cTn>
                                        <p:tgtEl>
                                          <p:spTgt spid="27"/>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28"/>
                                        </p:tgtEl>
                                      </p:cBhvr>
                                    </p:animEffect>
                                    <p:set>
                                      <p:cBhvr>
                                        <p:cTn id="130" dur="1" fill="hold">
                                          <p:stCondLst>
                                            <p:cond delay="499"/>
                                          </p:stCondLst>
                                        </p:cTn>
                                        <p:tgtEl>
                                          <p:spTgt spid="28"/>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29"/>
                                        </p:tgtEl>
                                      </p:cBhvr>
                                    </p:animEffect>
                                    <p:set>
                                      <p:cBhvr>
                                        <p:cTn id="133" dur="1" fill="hold">
                                          <p:stCondLst>
                                            <p:cond delay="499"/>
                                          </p:stCondLst>
                                        </p:cTn>
                                        <p:tgtEl>
                                          <p:spTgt spid="29"/>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0" presetClass="exit" presetSubtype="0" fill="hold" grpId="1" nodeType="clickEffect">
                                  <p:stCondLst>
                                    <p:cond delay="0"/>
                                  </p:stCondLst>
                                  <p:childTnLst>
                                    <p:animEffect transition="out" filter="fade">
                                      <p:cBhvr>
                                        <p:cTn id="137" dur="500"/>
                                        <p:tgtEl>
                                          <p:spTgt spid="20"/>
                                        </p:tgtEl>
                                      </p:cBhvr>
                                    </p:animEffect>
                                    <p:set>
                                      <p:cBhvr>
                                        <p:cTn id="138" dur="1" fill="hold">
                                          <p:stCondLst>
                                            <p:cond delay="499"/>
                                          </p:stCondLst>
                                        </p:cTn>
                                        <p:tgtEl>
                                          <p:spTgt spid="20"/>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21"/>
                                        </p:tgtEl>
                                      </p:cBhvr>
                                    </p:animEffect>
                                    <p:set>
                                      <p:cBhvr>
                                        <p:cTn id="141" dur="1" fill="hold">
                                          <p:stCondLst>
                                            <p:cond delay="499"/>
                                          </p:stCondLst>
                                        </p:cTn>
                                        <p:tgtEl>
                                          <p:spTgt spid="21"/>
                                        </p:tgtEl>
                                        <p:attrNameLst>
                                          <p:attrName>style.visibility</p:attrName>
                                        </p:attrNameLst>
                                      </p:cBhvr>
                                      <p:to>
                                        <p:strVal val="hidden"/>
                                      </p:to>
                                    </p:set>
                                  </p:childTnLst>
                                </p:cTn>
                              </p:par>
                              <p:par>
                                <p:cTn id="142" presetID="10" presetClass="entr" presetSubtype="0" fill="hold" grpId="0" nodeType="withEffect">
                                  <p:stCondLst>
                                    <p:cond delay="0"/>
                                  </p:stCondLst>
                                  <p:childTnLst>
                                    <p:set>
                                      <p:cBhvr>
                                        <p:cTn id="143" dur="1" fill="hold">
                                          <p:stCondLst>
                                            <p:cond delay="0"/>
                                          </p:stCondLst>
                                        </p:cTn>
                                        <p:tgtEl>
                                          <p:spTgt spid="35"/>
                                        </p:tgtEl>
                                        <p:attrNameLst>
                                          <p:attrName>style.visibility</p:attrName>
                                        </p:attrNameLst>
                                      </p:cBhvr>
                                      <p:to>
                                        <p:strVal val="visible"/>
                                      </p:to>
                                    </p:set>
                                    <p:animEffect transition="in" filter="fade">
                                      <p:cBhvr>
                                        <p:cTn id="144" dur="500"/>
                                        <p:tgtEl>
                                          <p:spTgt spid="35"/>
                                        </p:tgtEl>
                                      </p:cBhvr>
                                    </p:animEffect>
                                  </p:childTnLst>
                                </p:cTn>
                              </p:par>
                              <p:par>
                                <p:cTn id="145" presetID="10" presetClass="entr" presetSubtype="0" fill="hold" nodeType="withEffect">
                                  <p:stCondLst>
                                    <p:cond delay="0"/>
                                  </p:stCondLst>
                                  <p:childTnLst>
                                    <p:set>
                                      <p:cBhvr>
                                        <p:cTn id="146" dur="1" fill="hold">
                                          <p:stCondLst>
                                            <p:cond delay="0"/>
                                          </p:stCondLst>
                                        </p:cTn>
                                        <p:tgtEl>
                                          <p:spTgt spid="36"/>
                                        </p:tgtEl>
                                        <p:attrNameLst>
                                          <p:attrName>style.visibility</p:attrName>
                                        </p:attrNameLst>
                                      </p:cBhvr>
                                      <p:to>
                                        <p:strVal val="visible"/>
                                      </p:to>
                                    </p:set>
                                    <p:animEffect transition="in" filter="fade">
                                      <p:cBhvr>
                                        <p:cTn id="147" dur="500"/>
                                        <p:tgtEl>
                                          <p:spTgt spid="36"/>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38"/>
                                        </p:tgtEl>
                                        <p:attrNameLst>
                                          <p:attrName>style.visibility</p:attrName>
                                        </p:attrNameLst>
                                      </p:cBhvr>
                                      <p:to>
                                        <p:strVal val="visible"/>
                                      </p:to>
                                    </p:set>
                                    <p:animEffect transition="in" filter="fade">
                                      <p:cBhvr>
                                        <p:cTn id="152" dur="500"/>
                                        <p:tgtEl>
                                          <p:spTgt spid="38"/>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39"/>
                                        </p:tgtEl>
                                        <p:attrNameLst>
                                          <p:attrName>style.visibility</p:attrName>
                                        </p:attrNameLst>
                                      </p:cBhvr>
                                      <p:to>
                                        <p:strVal val="visible"/>
                                      </p:to>
                                    </p:set>
                                    <p:animEffect transition="in" filter="fade">
                                      <p:cBhvr>
                                        <p:cTn id="155" dur="500"/>
                                        <p:tgtEl>
                                          <p:spTgt spid="39"/>
                                        </p:tgtEl>
                                      </p:cBhvr>
                                    </p:animEffect>
                                  </p:childTnLst>
                                </p:cTn>
                              </p:par>
                              <p:par>
                                <p:cTn id="156" presetID="10" presetClass="entr" presetSubtype="0" fill="hold" nodeType="with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fade">
                                      <p:cBhvr>
                                        <p:cTn id="158" dur="500"/>
                                        <p:tgtEl>
                                          <p:spTgt spid="40"/>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42"/>
                                        </p:tgtEl>
                                        <p:attrNameLst>
                                          <p:attrName>style.visibility</p:attrName>
                                        </p:attrNameLst>
                                      </p:cBhvr>
                                      <p:to>
                                        <p:strVal val="visible"/>
                                      </p:to>
                                    </p:set>
                                    <p:animEffect transition="in" filter="fade">
                                      <p:cBhvr>
                                        <p:cTn id="163" dur="500"/>
                                        <p:tgtEl>
                                          <p:spTgt spid="4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3"/>
                                        </p:tgtEl>
                                        <p:attrNameLst>
                                          <p:attrName>style.visibility</p:attrName>
                                        </p:attrNameLst>
                                      </p:cBhvr>
                                      <p:to>
                                        <p:strVal val="visible"/>
                                      </p:to>
                                    </p:set>
                                    <p:animEffect transition="in" filter="fade">
                                      <p:cBhvr>
                                        <p:cTn id="166" dur="500"/>
                                        <p:tgtEl>
                                          <p:spTgt spid="43"/>
                                        </p:tgtEl>
                                      </p:cBhvr>
                                    </p:animEffect>
                                  </p:childTnLst>
                                </p:cTn>
                              </p:par>
                              <p:par>
                                <p:cTn id="167" presetID="10" presetClass="entr" presetSubtype="0" fill="hold" nodeType="withEffect">
                                  <p:stCondLst>
                                    <p:cond delay="0"/>
                                  </p:stCondLst>
                                  <p:childTnLst>
                                    <p:set>
                                      <p:cBhvr>
                                        <p:cTn id="168" dur="1" fill="hold">
                                          <p:stCondLst>
                                            <p:cond delay="0"/>
                                          </p:stCondLst>
                                        </p:cTn>
                                        <p:tgtEl>
                                          <p:spTgt spid="44"/>
                                        </p:tgtEl>
                                        <p:attrNameLst>
                                          <p:attrName>style.visibility</p:attrName>
                                        </p:attrNameLst>
                                      </p:cBhvr>
                                      <p:to>
                                        <p:strVal val="visible"/>
                                      </p:to>
                                    </p:set>
                                    <p:animEffect transition="in" filter="fade">
                                      <p:cBhvr>
                                        <p:cTn id="169" dur="500"/>
                                        <p:tgtEl>
                                          <p:spTgt spid="44"/>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0" presetClass="exit" presetSubtype="0" fill="hold" grpId="1" nodeType="clickEffect">
                                  <p:stCondLst>
                                    <p:cond delay="0"/>
                                  </p:stCondLst>
                                  <p:childTnLst>
                                    <p:animEffect transition="out" filter="fade">
                                      <p:cBhvr>
                                        <p:cTn id="173" dur="500"/>
                                        <p:tgtEl>
                                          <p:spTgt spid="42"/>
                                        </p:tgtEl>
                                      </p:cBhvr>
                                    </p:animEffect>
                                    <p:set>
                                      <p:cBhvr>
                                        <p:cTn id="174" dur="1" fill="hold">
                                          <p:stCondLst>
                                            <p:cond delay="499"/>
                                          </p:stCondLst>
                                        </p:cTn>
                                        <p:tgtEl>
                                          <p:spTgt spid="42"/>
                                        </p:tgtEl>
                                        <p:attrNameLst>
                                          <p:attrName>style.visibility</p:attrName>
                                        </p:attrNameLst>
                                      </p:cBhvr>
                                      <p:to>
                                        <p:strVal val="hidden"/>
                                      </p:to>
                                    </p:set>
                                  </p:childTnLst>
                                </p:cTn>
                              </p:par>
                              <p:par>
                                <p:cTn id="175" presetID="10" presetClass="exit" presetSubtype="0" fill="hold" grpId="1" nodeType="withEffect">
                                  <p:stCondLst>
                                    <p:cond delay="0"/>
                                  </p:stCondLst>
                                  <p:childTnLst>
                                    <p:animEffect transition="out" filter="fade">
                                      <p:cBhvr>
                                        <p:cTn id="176" dur="500"/>
                                        <p:tgtEl>
                                          <p:spTgt spid="43"/>
                                        </p:tgtEl>
                                      </p:cBhvr>
                                    </p:animEffect>
                                    <p:set>
                                      <p:cBhvr>
                                        <p:cTn id="177" dur="1" fill="hold">
                                          <p:stCondLst>
                                            <p:cond delay="499"/>
                                          </p:stCondLst>
                                        </p:cTn>
                                        <p:tgtEl>
                                          <p:spTgt spid="43"/>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44"/>
                                        </p:tgtEl>
                                      </p:cBhvr>
                                    </p:animEffect>
                                    <p:set>
                                      <p:cBhvr>
                                        <p:cTn id="180" dur="1" fill="hold">
                                          <p:stCondLst>
                                            <p:cond delay="499"/>
                                          </p:stCondLst>
                                        </p:cTn>
                                        <p:tgtEl>
                                          <p:spTgt spid="44"/>
                                        </p:tgtEl>
                                        <p:attrNameLst>
                                          <p:attrName>style.visibility</p:attrName>
                                        </p:attrNameLst>
                                      </p:cBhvr>
                                      <p:to>
                                        <p:strVal val="hidden"/>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0" presetClass="exit" presetSubtype="0" fill="hold" grpId="1" nodeType="clickEffect">
                                  <p:stCondLst>
                                    <p:cond delay="0"/>
                                  </p:stCondLst>
                                  <p:childTnLst>
                                    <p:animEffect transition="out" filter="fade">
                                      <p:cBhvr>
                                        <p:cTn id="184" dur="500"/>
                                        <p:tgtEl>
                                          <p:spTgt spid="38"/>
                                        </p:tgtEl>
                                      </p:cBhvr>
                                    </p:animEffect>
                                    <p:set>
                                      <p:cBhvr>
                                        <p:cTn id="185" dur="1" fill="hold">
                                          <p:stCondLst>
                                            <p:cond delay="499"/>
                                          </p:stCondLst>
                                        </p:cTn>
                                        <p:tgtEl>
                                          <p:spTgt spid="38"/>
                                        </p:tgtEl>
                                        <p:attrNameLst>
                                          <p:attrName>style.visibility</p:attrName>
                                        </p:attrNameLst>
                                      </p:cBhvr>
                                      <p:to>
                                        <p:strVal val="hidden"/>
                                      </p:to>
                                    </p:set>
                                  </p:childTnLst>
                                </p:cTn>
                              </p:par>
                              <p:par>
                                <p:cTn id="186" presetID="10" presetClass="exit" presetSubtype="0" fill="hold" grpId="1" nodeType="withEffect">
                                  <p:stCondLst>
                                    <p:cond delay="0"/>
                                  </p:stCondLst>
                                  <p:childTnLst>
                                    <p:animEffect transition="out" filter="fade">
                                      <p:cBhvr>
                                        <p:cTn id="187" dur="500"/>
                                        <p:tgtEl>
                                          <p:spTgt spid="39"/>
                                        </p:tgtEl>
                                      </p:cBhvr>
                                    </p:animEffect>
                                    <p:set>
                                      <p:cBhvr>
                                        <p:cTn id="188" dur="1" fill="hold">
                                          <p:stCondLst>
                                            <p:cond delay="499"/>
                                          </p:stCondLst>
                                        </p:cTn>
                                        <p:tgtEl>
                                          <p:spTgt spid="39"/>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40"/>
                                        </p:tgtEl>
                                      </p:cBhvr>
                                    </p:animEffect>
                                    <p:set>
                                      <p:cBhvr>
                                        <p:cTn id="191"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10" grpId="0" animBg="1"/>
      <p:bldP spid="10" grpId="1" animBg="1"/>
      <p:bldP spid="11" grpId="0"/>
      <p:bldP spid="11" grpId="1"/>
      <p:bldP spid="15" grpId="0" animBg="1"/>
      <p:bldP spid="15" grpId="1" animBg="1"/>
      <p:bldP spid="16" grpId="0"/>
      <p:bldP spid="16" grpId="1"/>
      <p:bldP spid="20" grpId="0" animBg="1"/>
      <p:bldP spid="20" grpId="1" animBg="1"/>
      <p:bldP spid="23" grpId="0" animBg="1"/>
      <p:bldP spid="23" grpId="1" animBg="1"/>
      <p:bldP spid="24" grpId="0"/>
      <p:bldP spid="24" grpId="1"/>
      <p:bldP spid="27" grpId="0" animBg="1"/>
      <p:bldP spid="27" grpId="1" animBg="1"/>
      <p:bldP spid="28" grpId="0"/>
      <p:bldP spid="28" grpId="1"/>
      <p:bldP spid="30" grpId="0" animBg="1"/>
      <p:bldP spid="30" grpId="1" animBg="1"/>
      <p:bldP spid="31" grpId="0"/>
      <p:bldP spid="31" grpId="1"/>
      <p:bldP spid="35" grpId="0" animBg="1"/>
      <p:bldP spid="38" grpId="0" animBg="1"/>
      <p:bldP spid="38" grpId="1" animBg="1"/>
      <p:bldP spid="39" grpId="0"/>
      <p:bldP spid="39" grpId="1"/>
      <p:bldP spid="42" grpId="0" animBg="1"/>
      <p:bldP spid="42" grpId="1" animBg="1"/>
      <p:bldP spid="43" grpId="0"/>
      <p:bldP spid="4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altLang="nl-NL" dirty="0"/>
              <a:t>Control: ALU </a:t>
            </a:r>
            <a:r>
              <a:rPr lang="nl-NL" altLang="nl-NL" dirty="0" err="1"/>
              <a:t>instruction</a:t>
            </a:r>
            <a:r>
              <a:rPr lang="nl-NL" altLang="nl-NL" dirty="0"/>
              <a:t> </a:t>
            </a:r>
            <a:r>
              <a:rPr lang="nl-NL" altLang="nl-NL" dirty="0" err="1"/>
              <a:t>execution</a:t>
            </a:r>
            <a:endParaRPr lang="nl-NL" dirty="0"/>
          </a:p>
        </p:txBody>
      </p:sp>
      <p:pic>
        <p:nvPicPr>
          <p:cNvPr id="44035" name="Content Placeholder 4">
            <a:extLst>
              <a:ext uri="{FF2B5EF4-FFF2-40B4-BE49-F238E27FC236}">
                <a16:creationId xmlns:a16="http://schemas.microsoft.com/office/drawing/2014/main" id="{EFCEBEFB-95F1-4682-AA03-8C4999F91779}"/>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953489" y="1168400"/>
            <a:ext cx="5083175" cy="3765550"/>
          </a:xfrm>
        </p:spPr>
      </p:pic>
      <p:sp>
        <p:nvSpPr>
          <p:cNvPr id="10" name="Oval 9">
            <a:extLst>
              <a:ext uri="{FF2B5EF4-FFF2-40B4-BE49-F238E27FC236}">
                <a16:creationId xmlns:a16="http://schemas.microsoft.com/office/drawing/2014/main" id="{197E8392-96A1-46F6-9A12-33704DCC89B1}"/>
              </a:ext>
            </a:extLst>
          </p:cNvPr>
          <p:cNvSpPr/>
          <p:nvPr/>
        </p:nvSpPr>
        <p:spPr bwMode="auto">
          <a:xfrm>
            <a:off x="4248150" y="3274219"/>
            <a:ext cx="1458516" cy="1109663"/>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Tree>
    <p:extLst>
      <p:ext uri="{BB962C8B-B14F-4D97-AF65-F5344CB8AC3E}">
        <p14:creationId xmlns:p14="http://schemas.microsoft.com/office/powerpoint/2010/main" val="3976374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Inhoud</a:t>
            </a:r>
          </a:p>
        </p:txBody>
      </p:sp>
      <p:sp>
        <p:nvSpPr>
          <p:cNvPr id="3" name="Text Placeholder 2"/>
          <p:cNvSpPr>
            <a:spLocks noGrp="1"/>
          </p:cNvSpPr>
          <p:nvPr>
            <p:ph type="body" sz="quarter" idx="11"/>
          </p:nvPr>
        </p:nvSpPr>
        <p:spPr/>
        <p:txBody>
          <a:bodyPr/>
          <a:lstStyle/>
          <a:p>
            <a:r>
              <a:rPr lang="nl-NL" dirty="0"/>
              <a:t>Introductie </a:t>
            </a:r>
          </a:p>
          <a:p>
            <a:r>
              <a:rPr lang="nl-NL" dirty="0"/>
              <a:t>Overzicht</a:t>
            </a:r>
          </a:p>
          <a:p>
            <a:r>
              <a:rPr lang="nl-NL" dirty="0" err="1"/>
              <a:t>Fetch</a:t>
            </a:r>
            <a:endParaRPr lang="nl-NL" dirty="0"/>
          </a:p>
          <a:p>
            <a:r>
              <a:rPr lang="nl-NL" b="1" dirty="0" err="1"/>
              <a:t>Instructions</a:t>
            </a:r>
            <a:endParaRPr lang="nl-NL" b="1" dirty="0"/>
          </a:p>
          <a:p>
            <a:pPr marL="800100" lvl="1" indent="-342900">
              <a:buFont typeface="Arial" panose="020B0604020202020204" pitchFamily="34" charset="0"/>
              <a:buChar char="•"/>
            </a:pPr>
            <a:r>
              <a:rPr lang="nl-NL" dirty="0"/>
              <a:t>ALU</a:t>
            </a:r>
          </a:p>
          <a:p>
            <a:pPr marL="800100" lvl="1" indent="-342900">
              <a:buFont typeface="Arial" panose="020B0604020202020204" pitchFamily="34" charset="0"/>
              <a:buChar char="•"/>
            </a:pPr>
            <a:r>
              <a:rPr lang="nl-NL" b="1" dirty="0"/>
              <a:t>Load/Store</a:t>
            </a:r>
          </a:p>
          <a:p>
            <a:pPr marL="800100" lvl="1" indent="-342900">
              <a:buFont typeface="Arial" panose="020B0604020202020204" pitchFamily="34" charset="0"/>
              <a:buChar char="•"/>
            </a:pPr>
            <a:r>
              <a:rPr lang="nl-NL" dirty="0"/>
              <a:t>Data</a:t>
            </a:r>
          </a:p>
          <a:p>
            <a:pPr marL="800100" lvl="1" indent="-342900">
              <a:buFont typeface="Arial" panose="020B0604020202020204" pitchFamily="34" charset="0"/>
              <a:buChar char="•"/>
            </a:pPr>
            <a:r>
              <a:rPr lang="nl-NL" dirty="0" err="1"/>
              <a:t>Jump</a:t>
            </a:r>
            <a:endParaRPr lang="nl-NL" dirty="0"/>
          </a:p>
          <a:p>
            <a:pPr marL="800100" lvl="1" indent="-342900">
              <a:buFont typeface="Arial" panose="020B0604020202020204" pitchFamily="34" charset="0"/>
              <a:buChar char="•"/>
            </a:pPr>
            <a:r>
              <a:rPr lang="nl-NL" dirty="0" err="1"/>
              <a:t>Jump</a:t>
            </a:r>
            <a:r>
              <a:rPr lang="nl-NL" dirty="0"/>
              <a:t> </a:t>
            </a:r>
            <a:r>
              <a:rPr lang="nl-NL" dirty="0" err="1"/>
              <a:t>If</a:t>
            </a:r>
            <a:r>
              <a:rPr lang="nl-NL" dirty="0"/>
              <a:t> (&amp; </a:t>
            </a:r>
            <a:r>
              <a:rPr lang="nl-NL" dirty="0" err="1"/>
              <a:t>flags</a:t>
            </a:r>
            <a:r>
              <a:rPr lang="nl-NL" dirty="0"/>
              <a:t>)</a:t>
            </a:r>
          </a:p>
          <a:p>
            <a:pPr marL="800100" lvl="1" indent="-342900">
              <a:buFont typeface="Arial" panose="020B0604020202020204" pitchFamily="34" charset="0"/>
              <a:buChar char="•"/>
            </a:pPr>
            <a:r>
              <a:rPr lang="nl-NL" dirty="0" err="1"/>
              <a:t>Clear</a:t>
            </a:r>
            <a:r>
              <a:rPr lang="nl-NL" dirty="0"/>
              <a:t> </a:t>
            </a:r>
            <a:r>
              <a:rPr lang="nl-NL" dirty="0" err="1"/>
              <a:t>flag</a:t>
            </a:r>
            <a:endParaRPr lang="nl-NL" dirty="0"/>
          </a:p>
          <a:p>
            <a:r>
              <a:rPr lang="nl-NL" dirty="0" err="1"/>
              <a:t>Tadaa</a:t>
            </a:r>
            <a:r>
              <a:rPr lang="nl-NL" dirty="0"/>
              <a:t>!</a:t>
            </a:r>
          </a:p>
        </p:txBody>
      </p:sp>
      <p:pic>
        <p:nvPicPr>
          <p:cNvPr id="89092" name="Picture 2">
            <a:extLst>
              <a:ext uri="{FF2B5EF4-FFF2-40B4-BE49-F238E27FC236}">
                <a16:creationId xmlns:a16="http://schemas.microsoft.com/office/drawing/2014/main" id="{8C722352-4CE4-4F27-8661-264AF16F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1" y="1113235"/>
            <a:ext cx="3974306"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8586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nl-NL" dirty="0"/>
              <a:t>Load/Store </a:t>
            </a:r>
            <a:r>
              <a:rPr lang="nl-NL" dirty="0" err="1"/>
              <a:t>instructions</a:t>
            </a:r>
            <a:endParaRPr lang="nl-NL" dirty="0"/>
          </a:p>
        </p:txBody>
      </p:sp>
      <p:pic>
        <p:nvPicPr>
          <p:cNvPr id="50179" name="Content Placeholder 4">
            <a:extLst>
              <a:ext uri="{FF2B5EF4-FFF2-40B4-BE49-F238E27FC236}">
                <a16:creationId xmlns:a16="http://schemas.microsoft.com/office/drawing/2014/main" id="{800F49D4-D3DC-4E78-9CA9-42546B642821}"/>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420214" y="1080850"/>
            <a:ext cx="4149725" cy="3629025"/>
          </a:xfrm>
        </p:spPr>
      </p:pic>
    </p:spTree>
    <p:extLst>
      <p:ext uri="{BB962C8B-B14F-4D97-AF65-F5344CB8AC3E}">
        <p14:creationId xmlns:p14="http://schemas.microsoft.com/office/powerpoint/2010/main" val="664690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Control: Load/Store </a:t>
            </a:r>
            <a:r>
              <a:rPr lang="nl-NL" dirty="0" err="1"/>
              <a:t>execution</a:t>
            </a:r>
            <a:endParaRPr lang="nl-NL" dirty="0"/>
          </a:p>
        </p:txBody>
      </p:sp>
      <p:pic>
        <p:nvPicPr>
          <p:cNvPr id="52227" name="Content Placeholder 4">
            <a:extLst>
              <a:ext uri="{FF2B5EF4-FFF2-40B4-BE49-F238E27FC236}">
                <a16:creationId xmlns:a16="http://schemas.microsoft.com/office/drawing/2014/main" id="{594144AE-15C7-4B90-85DD-AD86D032A7D6}"/>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992419" y="1080850"/>
            <a:ext cx="3005316" cy="4032488"/>
          </a:xfrm>
        </p:spPr>
      </p:pic>
    </p:spTree>
    <p:extLst>
      <p:ext uri="{BB962C8B-B14F-4D97-AF65-F5344CB8AC3E}">
        <p14:creationId xmlns:p14="http://schemas.microsoft.com/office/powerpoint/2010/main" val="283162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Inhoud</a:t>
            </a:r>
          </a:p>
        </p:txBody>
      </p:sp>
      <p:sp>
        <p:nvSpPr>
          <p:cNvPr id="3" name="Text Placeholder 2"/>
          <p:cNvSpPr>
            <a:spLocks noGrp="1"/>
          </p:cNvSpPr>
          <p:nvPr>
            <p:ph type="body" sz="quarter" idx="11"/>
          </p:nvPr>
        </p:nvSpPr>
        <p:spPr/>
        <p:txBody>
          <a:bodyPr/>
          <a:lstStyle/>
          <a:p>
            <a:r>
              <a:rPr lang="nl-NL" dirty="0"/>
              <a:t>Introductie </a:t>
            </a:r>
          </a:p>
          <a:p>
            <a:r>
              <a:rPr lang="nl-NL" dirty="0"/>
              <a:t>Overzicht</a:t>
            </a:r>
          </a:p>
          <a:p>
            <a:r>
              <a:rPr lang="nl-NL" dirty="0" err="1"/>
              <a:t>Fetch</a:t>
            </a:r>
            <a:endParaRPr lang="nl-NL" dirty="0"/>
          </a:p>
          <a:p>
            <a:r>
              <a:rPr lang="nl-NL" b="1" dirty="0" err="1"/>
              <a:t>Instructions</a:t>
            </a:r>
            <a:endParaRPr lang="nl-NL" b="1" dirty="0"/>
          </a:p>
          <a:p>
            <a:pPr marL="800100" lvl="1" indent="-342900">
              <a:buFont typeface="Arial" panose="020B0604020202020204" pitchFamily="34" charset="0"/>
              <a:buChar char="•"/>
            </a:pPr>
            <a:r>
              <a:rPr lang="nl-NL" dirty="0"/>
              <a:t>ALU</a:t>
            </a:r>
          </a:p>
          <a:p>
            <a:pPr marL="800100" lvl="1" indent="-342900">
              <a:buFont typeface="Arial" panose="020B0604020202020204" pitchFamily="34" charset="0"/>
              <a:buChar char="•"/>
            </a:pPr>
            <a:r>
              <a:rPr lang="nl-NL" dirty="0"/>
              <a:t>Load/Store</a:t>
            </a:r>
          </a:p>
          <a:p>
            <a:pPr marL="800100" lvl="1" indent="-342900">
              <a:buFont typeface="Arial" panose="020B0604020202020204" pitchFamily="34" charset="0"/>
              <a:buChar char="•"/>
            </a:pPr>
            <a:r>
              <a:rPr lang="nl-NL" b="1" dirty="0"/>
              <a:t>Data</a:t>
            </a:r>
          </a:p>
          <a:p>
            <a:pPr marL="800100" lvl="1" indent="-342900">
              <a:buFont typeface="Arial" panose="020B0604020202020204" pitchFamily="34" charset="0"/>
              <a:buChar char="•"/>
            </a:pPr>
            <a:r>
              <a:rPr lang="nl-NL" dirty="0" err="1"/>
              <a:t>Jump</a:t>
            </a:r>
            <a:endParaRPr lang="nl-NL" dirty="0"/>
          </a:p>
          <a:p>
            <a:pPr marL="800100" lvl="1" indent="-342900">
              <a:buFont typeface="Arial" panose="020B0604020202020204" pitchFamily="34" charset="0"/>
              <a:buChar char="•"/>
            </a:pPr>
            <a:r>
              <a:rPr lang="nl-NL" dirty="0" err="1"/>
              <a:t>Jump</a:t>
            </a:r>
            <a:r>
              <a:rPr lang="nl-NL" dirty="0"/>
              <a:t> </a:t>
            </a:r>
            <a:r>
              <a:rPr lang="nl-NL" dirty="0" err="1"/>
              <a:t>If</a:t>
            </a:r>
            <a:r>
              <a:rPr lang="nl-NL" dirty="0"/>
              <a:t> (&amp; </a:t>
            </a:r>
            <a:r>
              <a:rPr lang="nl-NL" dirty="0" err="1"/>
              <a:t>flags</a:t>
            </a:r>
            <a:r>
              <a:rPr lang="nl-NL" dirty="0"/>
              <a:t>)</a:t>
            </a:r>
          </a:p>
          <a:p>
            <a:pPr marL="800100" lvl="1" indent="-342900">
              <a:buFont typeface="Arial" panose="020B0604020202020204" pitchFamily="34" charset="0"/>
              <a:buChar char="•"/>
            </a:pPr>
            <a:r>
              <a:rPr lang="nl-NL" dirty="0" err="1"/>
              <a:t>Clear</a:t>
            </a:r>
            <a:r>
              <a:rPr lang="nl-NL" dirty="0"/>
              <a:t> </a:t>
            </a:r>
            <a:r>
              <a:rPr lang="nl-NL" dirty="0" err="1"/>
              <a:t>flag</a:t>
            </a:r>
            <a:endParaRPr lang="nl-NL" dirty="0"/>
          </a:p>
          <a:p>
            <a:r>
              <a:rPr lang="nl-NL" dirty="0" err="1"/>
              <a:t>Tadaa</a:t>
            </a:r>
            <a:r>
              <a:rPr lang="nl-NL" dirty="0"/>
              <a:t>!</a:t>
            </a:r>
          </a:p>
        </p:txBody>
      </p:sp>
      <p:pic>
        <p:nvPicPr>
          <p:cNvPr id="89092" name="Picture 2">
            <a:extLst>
              <a:ext uri="{FF2B5EF4-FFF2-40B4-BE49-F238E27FC236}">
                <a16:creationId xmlns:a16="http://schemas.microsoft.com/office/drawing/2014/main" id="{8C722352-4CE4-4F27-8661-264AF16F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1" y="1113235"/>
            <a:ext cx="3974306"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50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Data </a:t>
            </a:r>
            <a:r>
              <a:rPr lang="nl-NL" dirty="0" err="1"/>
              <a:t>instruction</a:t>
            </a:r>
            <a:endParaRPr lang="nl-NL" dirty="0"/>
          </a:p>
        </p:txBody>
      </p:sp>
      <p:pic>
        <p:nvPicPr>
          <p:cNvPr id="56323" name="Content Placeholder 2">
            <a:extLst>
              <a:ext uri="{FF2B5EF4-FFF2-40B4-BE49-F238E27FC236}">
                <a16:creationId xmlns:a16="http://schemas.microsoft.com/office/drawing/2014/main" id="{A95AEF8B-75FA-4C72-A34A-04C3CC4562C7}"/>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339127" y="1330325"/>
            <a:ext cx="6311900" cy="3163888"/>
          </a:xfrm>
        </p:spPr>
      </p:pic>
    </p:spTree>
    <p:extLst>
      <p:ext uri="{BB962C8B-B14F-4D97-AF65-F5344CB8AC3E}">
        <p14:creationId xmlns:p14="http://schemas.microsoft.com/office/powerpoint/2010/main" val="3077685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Control: Data </a:t>
            </a:r>
            <a:r>
              <a:rPr lang="nl-NL" dirty="0" err="1"/>
              <a:t>execution</a:t>
            </a:r>
            <a:endParaRPr lang="nl-NL" dirty="0"/>
          </a:p>
        </p:txBody>
      </p:sp>
      <p:pic>
        <p:nvPicPr>
          <p:cNvPr id="58371" name="Content Placeholder 4">
            <a:extLst>
              <a:ext uri="{FF2B5EF4-FFF2-40B4-BE49-F238E27FC236}">
                <a16:creationId xmlns:a16="http://schemas.microsoft.com/office/drawing/2014/main" id="{F5F5B8A5-C02E-4C9F-B206-BDDB2B32CBE0}"/>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557534" y="1080850"/>
            <a:ext cx="3651991" cy="4032000"/>
          </a:xfrm>
        </p:spPr>
      </p:pic>
    </p:spTree>
    <p:extLst>
      <p:ext uri="{BB962C8B-B14F-4D97-AF65-F5344CB8AC3E}">
        <p14:creationId xmlns:p14="http://schemas.microsoft.com/office/powerpoint/2010/main" val="357518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Inhoud</a:t>
            </a:r>
          </a:p>
        </p:txBody>
      </p:sp>
      <p:sp>
        <p:nvSpPr>
          <p:cNvPr id="3" name="Text Placeholder 2"/>
          <p:cNvSpPr>
            <a:spLocks noGrp="1"/>
          </p:cNvSpPr>
          <p:nvPr>
            <p:ph type="body" sz="quarter" idx="11"/>
          </p:nvPr>
        </p:nvSpPr>
        <p:spPr/>
        <p:txBody>
          <a:bodyPr/>
          <a:lstStyle/>
          <a:p>
            <a:r>
              <a:rPr lang="nl-NL" dirty="0"/>
              <a:t>Introductie </a:t>
            </a:r>
          </a:p>
          <a:p>
            <a:r>
              <a:rPr lang="nl-NL" dirty="0"/>
              <a:t>Overzicht</a:t>
            </a:r>
          </a:p>
          <a:p>
            <a:r>
              <a:rPr lang="nl-NL" dirty="0" err="1"/>
              <a:t>Fetch</a:t>
            </a:r>
            <a:endParaRPr lang="nl-NL" dirty="0"/>
          </a:p>
          <a:p>
            <a:r>
              <a:rPr lang="nl-NL" b="1" dirty="0" err="1"/>
              <a:t>Instructions</a:t>
            </a:r>
            <a:endParaRPr lang="nl-NL" b="1" dirty="0"/>
          </a:p>
          <a:p>
            <a:pPr marL="800100" lvl="1" indent="-342900">
              <a:buFont typeface="Arial" panose="020B0604020202020204" pitchFamily="34" charset="0"/>
              <a:buChar char="•"/>
            </a:pPr>
            <a:r>
              <a:rPr lang="nl-NL" dirty="0"/>
              <a:t>ALU</a:t>
            </a:r>
          </a:p>
          <a:p>
            <a:pPr marL="800100" lvl="1" indent="-342900">
              <a:buFont typeface="Arial" panose="020B0604020202020204" pitchFamily="34" charset="0"/>
              <a:buChar char="•"/>
            </a:pPr>
            <a:r>
              <a:rPr lang="nl-NL" dirty="0"/>
              <a:t>Load/Store</a:t>
            </a:r>
          </a:p>
          <a:p>
            <a:pPr marL="800100" lvl="1" indent="-342900">
              <a:buFont typeface="Arial" panose="020B0604020202020204" pitchFamily="34" charset="0"/>
              <a:buChar char="•"/>
            </a:pPr>
            <a:r>
              <a:rPr lang="nl-NL" dirty="0"/>
              <a:t>Data</a:t>
            </a:r>
          </a:p>
          <a:p>
            <a:pPr marL="800100" lvl="1" indent="-342900">
              <a:buFont typeface="Arial" panose="020B0604020202020204" pitchFamily="34" charset="0"/>
              <a:buChar char="•"/>
            </a:pPr>
            <a:r>
              <a:rPr lang="nl-NL" b="1" dirty="0" err="1"/>
              <a:t>Jump</a:t>
            </a:r>
            <a:endParaRPr lang="nl-NL" b="1" dirty="0"/>
          </a:p>
          <a:p>
            <a:pPr marL="800100" lvl="1" indent="-342900">
              <a:buFont typeface="Arial" panose="020B0604020202020204" pitchFamily="34" charset="0"/>
              <a:buChar char="•"/>
            </a:pPr>
            <a:r>
              <a:rPr lang="nl-NL" dirty="0" err="1"/>
              <a:t>Jump</a:t>
            </a:r>
            <a:r>
              <a:rPr lang="nl-NL" dirty="0"/>
              <a:t> </a:t>
            </a:r>
            <a:r>
              <a:rPr lang="nl-NL" dirty="0" err="1"/>
              <a:t>If</a:t>
            </a:r>
            <a:r>
              <a:rPr lang="nl-NL" dirty="0"/>
              <a:t> (&amp; </a:t>
            </a:r>
            <a:r>
              <a:rPr lang="nl-NL" dirty="0" err="1"/>
              <a:t>flags</a:t>
            </a:r>
            <a:r>
              <a:rPr lang="nl-NL" dirty="0"/>
              <a:t>)</a:t>
            </a:r>
          </a:p>
          <a:p>
            <a:pPr marL="800100" lvl="1" indent="-342900">
              <a:buFont typeface="Arial" panose="020B0604020202020204" pitchFamily="34" charset="0"/>
              <a:buChar char="•"/>
            </a:pPr>
            <a:r>
              <a:rPr lang="nl-NL" dirty="0" err="1"/>
              <a:t>Clear</a:t>
            </a:r>
            <a:r>
              <a:rPr lang="nl-NL" dirty="0"/>
              <a:t> </a:t>
            </a:r>
            <a:r>
              <a:rPr lang="nl-NL" dirty="0" err="1"/>
              <a:t>flag</a:t>
            </a:r>
            <a:endParaRPr lang="nl-NL" dirty="0"/>
          </a:p>
          <a:p>
            <a:r>
              <a:rPr lang="nl-NL" dirty="0" err="1"/>
              <a:t>Tadaa</a:t>
            </a:r>
            <a:r>
              <a:rPr lang="nl-NL" dirty="0"/>
              <a:t>!</a:t>
            </a:r>
          </a:p>
        </p:txBody>
      </p:sp>
      <p:pic>
        <p:nvPicPr>
          <p:cNvPr id="89092" name="Picture 2">
            <a:extLst>
              <a:ext uri="{FF2B5EF4-FFF2-40B4-BE49-F238E27FC236}">
                <a16:creationId xmlns:a16="http://schemas.microsoft.com/office/drawing/2014/main" id="{8C722352-4CE4-4F27-8661-264AF16F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1" y="1113235"/>
            <a:ext cx="3974306"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752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err="1"/>
              <a:t>Jump</a:t>
            </a:r>
            <a:r>
              <a:rPr lang="nl-NL" dirty="0"/>
              <a:t> Register </a:t>
            </a:r>
            <a:r>
              <a:rPr lang="nl-NL" dirty="0" err="1"/>
              <a:t>instruction</a:t>
            </a:r>
            <a:endParaRPr lang="nl-NL" dirty="0"/>
          </a:p>
        </p:txBody>
      </p:sp>
      <p:pic>
        <p:nvPicPr>
          <p:cNvPr id="62467" name="Content Placeholder 4">
            <a:extLst>
              <a:ext uri="{FF2B5EF4-FFF2-40B4-BE49-F238E27FC236}">
                <a16:creationId xmlns:a16="http://schemas.microsoft.com/office/drawing/2014/main" id="{C10E7976-7B5C-4B40-B7C0-F60E5A238E9B}"/>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567852" y="1080850"/>
            <a:ext cx="3854450" cy="3967163"/>
          </a:xfrm>
        </p:spPr>
      </p:pic>
    </p:spTree>
    <p:extLst>
      <p:ext uri="{BB962C8B-B14F-4D97-AF65-F5344CB8AC3E}">
        <p14:creationId xmlns:p14="http://schemas.microsoft.com/office/powerpoint/2010/main" val="2590499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65770"/>
            <a:ext cx="3672998" cy="5573594"/>
          </a:xfrm>
        </p:spPr>
      </p:pic>
      <p:sp>
        <p:nvSpPr>
          <p:cNvPr id="2" name="Text Placeholder 1"/>
          <p:cNvSpPr>
            <a:spLocks noGrp="1"/>
          </p:cNvSpPr>
          <p:nvPr>
            <p:ph type="body" sz="quarter" idx="10"/>
          </p:nvPr>
        </p:nvSpPr>
        <p:spPr/>
        <p:txBody>
          <a:bodyPr/>
          <a:lstStyle/>
          <a:p>
            <a:r>
              <a:rPr lang="nl-NL" dirty="0"/>
              <a:t>Boek</a:t>
            </a:r>
          </a:p>
        </p:txBody>
      </p:sp>
      <p:sp>
        <p:nvSpPr>
          <p:cNvPr id="3" name="Text Placeholder 2"/>
          <p:cNvSpPr>
            <a:spLocks noGrp="1"/>
          </p:cNvSpPr>
          <p:nvPr>
            <p:ph type="body" sz="quarter" idx="11"/>
          </p:nvPr>
        </p:nvSpPr>
        <p:spPr/>
        <p:txBody>
          <a:bodyPr/>
          <a:lstStyle/>
          <a:p>
            <a:r>
              <a:rPr lang="fr-FR" dirty="0"/>
              <a:t>CS 1: 	1 t/m 39</a:t>
            </a:r>
          </a:p>
          <a:p>
            <a:r>
              <a:rPr lang="fr-FR" dirty="0"/>
              <a:t>CS 2: 	40 t/m 65</a:t>
            </a:r>
          </a:p>
          <a:p>
            <a:r>
              <a:rPr lang="fr-FR" dirty="0"/>
              <a:t>CS 3: 	66 t/m 107</a:t>
            </a:r>
          </a:p>
          <a:p>
            <a:r>
              <a:rPr lang="fr-FR" b="1" dirty="0"/>
              <a:t>CS 4: 	108 t/m 140</a:t>
            </a:r>
          </a:p>
          <a:p>
            <a:r>
              <a:rPr lang="fr-FR" dirty="0"/>
              <a:t>CS 5: 	141 t/m 145 &amp;</a:t>
            </a:r>
            <a:br>
              <a:rPr lang="fr-FR" dirty="0"/>
            </a:br>
            <a:r>
              <a:rPr lang="fr-FR" dirty="0"/>
              <a:t>		171 t/m 178</a:t>
            </a:r>
            <a:br>
              <a:rPr lang="fr-FR" dirty="0"/>
            </a:br>
            <a:endParaRPr lang="nl-NL" dirty="0"/>
          </a:p>
        </p:txBody>
      </p:sp>
    </p:spTree>
    <p:extLst>
      <p:ext uri="{BB962C8B-B14F-4D97-AF65-F5344CB8AC3E}">
        <p14:creationId xmlns:p14="http://schemas.microsoft.com/office/powerpoint/2010/main" val="2647941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nl-NL" dirty="0"/>
              <a:t>Control: </a:t>
            </a:r>
            <a:r>
              <a:rPr lang="nl-NL" dirty="0" err="1"/>
              <a:t>Jump</a:t>
            </a:r>
            <a:r>
              <a:rPr lang="nl-NL" dirty="0"/>
              <a:t> Register </a:t>
            </a:r>
            <a:r>
              <a:rPr lang="nl-NL" dirty="0" err="1"/>
              <a:t>execution</a:t>
            </a:r>
            <a:endParaRPr lang="nl-NL" dirty="0"/>
          </a:p>
        </p:txBody>
      </p:sp>
      <p:pic>
        <p:nvPicPr>
          <p:cNvPr id="64515" name="Content Placeholder 4">
            <a:extLst>
              <a:ext uri="{FF2B5EF4-FFF2-40B4-BE49-F238E27FC236}">
                <a16:creationId xmlns:a16="http://schemas.microsoft.com/office/drawing/2014/main" id="{CABE030C-26CA-452B-9D74-2E764546912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636299" y="1080850"/>
            <a:ext cx="3717555" cy="4032000"/>
          </a:xfrm>
        </p:spPr>
      </p:pic>
    </p:spTree>
    <p:extLst>
      <p:ext uri="{BB962C8B-B14F-4D97-AF65-F5344CB8AC3E}">
        <p14:creationId xmlns:p14="http://schemas.microsoft.com/office/powerpoint/2010/main" val="3738957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err="1"/>
              <a:t>Jump</a:t>
            </a:r>
            <a:r>
              <a:rPr lang="nl-NL" dirty="0"/>
              <a:t> </a:t>
            </a:r>
            <a:r>
              <a:rPr lang="nl-NL" dirty="0" err="1"/>
              <a:t>instruction</a:t>
            </a:r>
            <a:endParaRPr lang="nl-NL" dirty="0"/>
          </a:p>
        </p:txBody>
      </p:sp>
      <p:pic>
        <p:nvPicPr>
          <p:cNvPr id="66563" name="Content Placeholder 4">
            <a:extLst>
              <a:ext uri="{FF2B5EF4-FFF2-40B4-BE49-F238E27FC236}">
                <a16:creationId xmlns:a16="http://schemas.microsoft.com/office/drawing/2014/main" id="{41DE51CB-F844-46E6-87F0-C35C2AEEC8B3}"/>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378814" y="1600200"/>
            <a:ext cx="6232525" cy="2867025"/>
          </a:xfrm>
        </p:spPr>
      </p:pic>
    </p:spTree>
    <p:extLst>
      <p:ext uri="{BB962C8B-B14F-4D97-AF65-F5344CB8AC3E}">
        <p14:creationId xmlns:p14="http://schemas.microsoft.com/office/powerpoint/2010/main" val="708777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nl-NL" dirty="0"/>
              <a:t>Control: </a:t>
            </a:r>
            <a:r>
              <a:rPr lang="nl-NL" dirty="0" err="1"/>
              <a:t>Jump</a:t>
            </a:r>
            <a:r>
              <a:rPr lang="nl-NL" dirty="0"/>
              <a:t> </a:t>
            </a:r>
            <a:r>
              <a:rPr lang="nl-NL" dirty="0" err="1"/>
              <a:t>execution</a:t>
            </a:r>
            <a:endParaRPr lang="nl-NL" dirty="0"/>
          </a:p>
        </p:txBody>
      </p:sp>
      <p:pic>
        <p:nvPicPr>
          <p:cNvPr id="68611" name="Content Placeholder 4">
            <a:extLst>
              <a:ext uri="{FF2B5EF4-FFF2-40B4-BE49-F238E27FC236}">
                <a16:creationId xmlns:a16="http://schemas.microsoft.com/office/drawing/2014/main" id="{DB781D84-BF4E-4107-87EB-89E22E973856}"/>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790371" y="1080850"/>
            <a:ext cx="3409412" cy="4032000"/>
          </a:xfrm>
        </p:spPr>
      </p:pic>
    </p:spTree>
    <p:extLst>
      <p:ext uri="{BB962C8B-B14F-4D97-AF65-F5344CB8AC3E}">
        <p14:creationId xmlns:p14="http://schemas.microsoft.com/office/powerpoint/2010/main" val="202577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Inhoud</a:t>
            </a:r>
          </a:p>
        </p:txBody>
      </p:sp>
      <p:sp>
        <p:nvSpPr>
          <p:cNvPr id="3" name="Text Placeholder 2"/>
          <p:cNvSpPr>
            <a:spLocks noGrp="1"/>
          </p:cNvSpPr>
          <p:nvPr>
            <p:ph type="body" sz="quarter" idx="11"/>
          </p:nvPr>
        </p:nvSpPr>
        <p:spPr/>
        <p:txBody>
          <a:bodyPr/>
          <a:lstStyle/>
          <a:p>
            <a:r>
              <a:rPr lang="nl-NL" dirty="0"/>
              <a:t>Introductie </a:t>
            </a:r>
          </a:p>
          <a:p>
            <a:r>
              <a:rPr lang="nl-NL" dirty="0"/>
              <a:t>Overzicht</a:t>
            </a:r>
          </a:p>
          <a:p>
            <a:r>
              <a:rPr lang="nl-NL" dirty="0" err="1"/>
              <a:t>Fetch</a:t>
            </a:r>
            <a:endParaRPr lang="nl-NL" dirty="0"/>
          </a:p>
          <a:p>
            <a:r>
              <a:rPr lang="nl-NL" b="1" dirty="0" err="1"/>
              <a:t>Instructions</a:t>
            </a:r>
            <a:endParaRPr lang="nl-NL" b="1" dirty="0"/>
          </a:p>
          <a:p>
            <a:pPr marL="800100" lvl="1" indent="-342900">
              <a:buFont typeface="Arial" panose="020B0604020202020204" pitchFamily="34" charset="0"/>
              <a:buChar char="•"/>
            </a:pPr>
            <a:r>
              <a:rPr lang="nl-NL" dirty="0"/>
              <a:t>ALU</a:t>
            </a:r>
          </a:p>
          <a:p>
            <a:pPr marL="800100" lvl="1" indent="-342900">
              <a:buFont typeface="Arial" panose="020B0604020202020204" pitchFamily="34" charset="0"/>
              <a:buChar char="•"/>
            </a:pPr>
            <a:r>
              <a:rPr lang="nl-NL" dirty="0"/>
              <a:t>Load/Store</a:t>
            </a:r>
          </a:p>
          <a:p>
            <a:pPr marL="800100" lvl="1" indent="-342900">
              <a:buFont typeface="Arial" panose="020B0604020202020204" pitchFamily="34" charset="0"/>
              <a:buChar char="•"/>
            </a:pPr>
            <a:r>
              <a:rPr lang="nl-NL" dirty="0"/>
              <a:t>Data</a:t>
            </a:r>
          </a:p>
          <a:p>
            <a:pPr marL="800100" lvl="1" indent="-342900">
              <a:buFont typeface="Arial" panose="020B0604020202020204" pitchFamily="34" charset="0"/>
              <a:buChar char="•"/>
            </a:pPr>
            <a:r>
              <a:rPr lang="nl-NL" dirty="0" err="1"/>
              <a:t>Jump</a:t>
            </a:r>
            <a:endParaRPr lang="nl-NL" dirty="0"/>
          </a:p>
          <a:p>
            <a:pPr marL="800100" lvl="1" indent="-342900">
              <a:buFont typeface="Arial" panose="020B0604020202020204" pitchFamily="34" charset="0"/>
              <a:buChar char="•"/>
            </a:pPr>
            <a:r>
              <a:rPr lang="nl-NL" b="1" dirty="0" err="1"/>
              <a:t>Jump</a:t>
            </a:r>
            <a:r>
              <a:rPr lang="nl-NL" b="1" dirty="0"/>
              <a:t> </a:t>
            </a:r>
            <a:r>
              <a:rPr lang="nl-NL" b="1" dirty="0" err="1"/>
              <a:t>If</a:t>
            </a:r>
            <a:r>
              <a:rPr lang="nl-NL" b="1" dirty="0"/>
              <a:t> (&amp; </a:t>
            </a:r>
            <a:r>
              <a:rPr lang="nl-NL" b="1" dirty="0" err="1"/>
              <a:t>flags</a:t>
            </a:r>
            <a:r>
              <a:rPr lang="nl-NL" b="1" dirty="0"/>
              <a:t>)</a:t>
            </a:r>
          </a:p>
          <a:p>
            <a:pPr marL="800100" lvl="1" indent="-342900">
              <a:buFont typeface="Arial" panose="020B0604020202020204" pitchFamily="34" charset="0"/>
              <a:buChar char="•"/>
            </a:pPr>
            <a:r>
              <a:rPr lang="nl-NL" dirty="0" err="1"/>
              <a:t>Clear</a:t>
            </a:r>
            <a:r>
              <a:rPr lang="nl-NL" dirty="0"/>
              <a:t> </a:t>
            </a:r>
            <a:r>
              <a:rPr lang="nl-NL" dirty="0" err="1"/>
              <a:t>flag</a:t>
            </a:r>
            <a:endParaRPr lang="nl-NL" dirty="0"/>
          </a:p>
          <a:p>
            <a:r>
              <a:rPr lang="nl-NL" dirty="0" err="1"/>
              <a:t>Tadaa</a:t>
            </a:r>
            <a:r>
              <a:rPr lang="nl-NL" dirty="0"/>
              <a:t>!</a:t>
            </a:r>
          </a:p>
        </p:txBody>
      </p:sp>
      <p:pic>
        <p:nvPicPr>
          <p:cNvPr id="89092" name="Picture 2">
            <a:extLst>
              <a:ext uri="{FF2B5EF4-FFF2-40B4-BE49-F238E27FC236}">
                <a16:creationId xmlns:a16="http://schemas.microsoft.com/office/drawing/2014/main" id="{8C722352-4CE4-4F27-8661-264AF16F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1" y="1113235"/>
            <a:ext cx="3974306"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339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Computer</a:t>
            </a:r>
          </a:p>
        </p:txBody>
      </p:sp>
      <p:pic>
        <p:nvPicPr>
          <p:cNvPr id="72707" name="Content Placeholder 4">
            <a:extLst>
              <a:ext uri="{FF2B5EF4-FFF2-40B4-BE49-F238E27FC236}">
                <a16:creationId xmlns:a16="http://schemas.microsoft.com/office/drawing/2014/main" id="{D5ADE2F9-2C5E-4119-8DC0-101FC97D3D8F}"/>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301821" y="1117600"/>
            <a:ext cx="6386512" cy="3249613"/>
          </a:xfrm>
        </p:spPr>
      </p:pic>
      <p:sp>
        <p:nvSpPr>
          <p:cNvPr id="8" name="Oval 7">
            <a:extLst>
              <a:ext uri="{FF2B5EF4-FFF2-40B4-BE49-F238E27FC236}">
                <a16:creationId xmlns:a16="http://schemas.microsoft.com/office/drawing/2014/main" id="{80B70692-51C8-428E-AEB2-A696EE39546A}"/>
              </a:ext>
            </a:extLst>
          </p:cNvPr>
          <p:cNvSpPr/>
          <p:nvPr/>
        </p:nvSpPr>
        <p:spPr bwMode="auto">
          <a:xfrm>
            <a:off x="2889097" y="2548303"/>
            <a:ext cx="937022" cy="1366838"/>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9" name="TextBox 8">
            <a:extLst>
              <a:ext uri="{FF2B5EF4-FFF2-40B4-BE49-F238E27FC236}">
                <a16:creationId xmlns:a16="http://schemas.microsoft.com/office/drawing/2014/main" id="{EA7BBF7C-A34F-4B29-9BF3-D433BF147874}"/>
              </a:ext>
            </a:extLst>
          </p:cNvPr>
          <p:cNvSpPr txBox="1">
            <a:spLocks noChangeArrowheads="1"/>
          </p:cNvSpPr>
          <p:nvPr/>
        </p:nvSpPr>
        <p:spPr bwMode="auto">
          <a:xfrm>
            <a:off x="3863029" y="465900"/>
            <a:ext cx="30765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Flags</a:t>
            </a:r>
          </a:p>
        </p:txBody>
      </p:sp>
      <p:cxnSp>
        <p:nvCxnSpPr>
          <p:cNvPr id="10" name="Straight Arrow Connector 9">
            <a:extLst>
              <a:ext uri="{FF2B5EF4-FFF2-40B4-BE49-F238E27FC236}">
                <a16:creationId xmlns:a16="http://schemas.microsoft.com/office/drawing/2014/main" id="{8511D6A2-1B5B-4099-B9C7-C4FEBCF86CEA}"/>
              </a:ext>
            </a:extLst>
          </p:cNvPr>
          <p:cNvCxnSpPr>
            <a:cxnSpLocks/>
          </p:cNvCxnSpPr>
          <p:nvPr/>
        </p:nvCxnSpPr>
        <p:spPr bwMode="auto">
          <a:xfrm flipH="1">
            <a:off x="3645144" y="864760"/>
            <a:ext cx="515541" cy="1683544"/>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17" name="Oval 16">
            <a:extLst>
              <a:ext uri="{FF2B5EF4-FFF2-40B4-BE49-F238E27FC236}">
                <a16:creationId xmlns:a16="http://schemas.microsoft.com/office/drawing/2014/main" id="{D0D81CD7-C4DB-4CDA-AEA6-B24287089730}"/>
              </a:ext>
            </a:extLst>
          </p:cNvPr>
          <p:cNvSpPr/>
          <p:nvPr/>
        </p:nvSpPr>
        <p:spPr bwMode="auto">
          <a:xfrm>
            <a:off x="5022697" y="3335306"/>
            <a:ext cx="756047" cy="822722"/>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18" name="TextBox 17">
            <a:extLst>
              <a:ext uri="{FF2B5EF4-FFF2-40B4-BE49-F238E27FC236}">
                <a16:creationId xmlns:a16="http://schemas.microsoft.com/office/drawing/2014/main" id="{58198233-D6DE-4C59-9672-D5590DB93289}"/>
              </a:ext>
            </a:extLst>
          </p:cNvPr>
          <p:cNvSpPr txBox="1">
            <a:spLocks noChangeArrowheads="1"/>
          </p:cNvSpPr>
          <p:nvPr/>
        </p:nvSpPr>
        <p:spPr bwMode="auto">
          <a:xfrm>
            <a:off x="5432273" y="4662853"/>
            <a:ext cx="307538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Instruction Register</a:t>
            </a:r>
          </a:p>
        </p:txBody>
      </p:sp>
      <p:cxnSp>
        <p:nvCxnSpPr>
          <p:cNvPr id="19" name="Straight Arrow Connector 18">
            <a:extLst>
              <a:ext uri="{FF2B5EF4-FFF2-40B4-BE49-F238E27FC236}">
                <a16:creationId xmlns:a16="http://schemas.microsoft.com/office/drawing/2014/main" id="{7FAD860A-6B73-45EE-A5EC-4089DFB22CC5}"/>
              </a:ext>
            </a:extLst>
          </p:cNvPr>
          <p:cNvCxnSpPr>
            <a:cxnSpLocks/>
          </p:cNvCxnSpPr>
          <p:nvPr/>
        </p:nvCxnSpPr>
        <p:spPr bwMode="auto">
          <a:xfrm flipH="1" flipV="1">
            <a:off x="5757313" y="4099688"/>
            <a:ext cx="355997" cy="563165"/>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21" name="Oval 20">
            <a:extLst>
              <a:ext uri="{FF2B5EF4-FFF2-40B4-BE49-F238E27FC236}">
                <a16:creationId xmlns:a16="http://schemas.microsoft.com/office/drawing/2014/main" id="{0326AFA9-FF96-4579-BCE2-5EC2AFF39A20}"/>
              </a:ext>
            </a:extLst>
          </p:cNvPr>
          <p:cNvSpPr/>
          <p:nvPr/>
        </p:nvSpPr>
        <p:spPr bwMode="auto">
          <a:xfrm>
            <a:off x="4160685" y="3409125"/>
            <a:ext cx="756047" cy="822722"/>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22" name="TextBox 21">
            <a:extLst>
              <a:ext uri="{FF2B5EF4-FFF2-40B4-BE49-F238E27FC236}">
                <a16:creationId xmlns:a16="http://schemas.microsoft.com/office/drawing/2014/main" id="{90E8C1CE-4C9B-46F9-B31B-A6288A0D72AB}"/>
              </a:ext>
            </a:extLst>
          </p:cNvPr>
          <p:cNvSpPr txBox="1">
            <a:spLocks noChangeArrowheads="1"/>
          </p:cNvSpPr>
          <p:nvPr/>
        </p:nvSpPr>
        <p:spPr bwMode="auto">
          <a:xfrm>
            <a:off x="1261513" y="4643803"/>
            <a:ext cx="354449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Instruction Address Register</a:t>
            </a:r>
          </a:p>
        </p:txBody>
      </p:sp>
      <p:cxnSp>
        <p:nvCxnSpPr>
          <p:cNvPr id="23" name="Straight Arrow Connector 22">
            <a:extLst>
              <a:ext uri="{FF2B5EF4-FFF2-40B4-BE49-F238E27FC236}">
                <a16:creationId xmlns:a16="http://schemas.microsoft.com/office/drawing/2014/main" id="{E71C0703-0C15-49E0-9D88-525E48FECA40}"/>
              </a:ext>
            </a:extLst>
          </p:cNvPr>
          <p:cNvCxnSpPr>
            <a:cxnSpLocks/>
            <a:stCxn id="22" idx="0"/>
          </p:cNvCxnSpPr>
          <p:nvPr/>
        </p:nvCxnSpPr>
        <p:spPr bwMode="auto">
          <a:xfrm flipV="1">
            <a:off x="3033163" y="4306856"/>
            <a:ext cx="1052513" cy="33694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304845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xit" presetSubtype="0" fill="hold" grpId="1" nodeType="click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xit" presetSubtype="0" fill="hold" grpId="1" nodeType="clickEffect">
                                  <p:stCondLst>
                                    <p:cond delay="0"/>
                                  </p:stCondLst>
                                  <p:childTnLst>
                                    <p:animEffect transition="out" filter="fad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2"/>
                                        </p:tgtEl>
                                      </p:cBhvr>
                                    </p:animEffect>
                                    <p:set>
                                      <p:cBhvr>
                                        <p:cTn id="43" dur="1" fill="hold">
                                          <p:stCondLst>
                                            <p:cond delay="499"/>
                                          </p:stCondLst>
                                        </p:cTn>
                                        <p:tgtEl>
                                          <p:spTgt spid="22"/>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10"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xit" presetSubtype="0" fill="hold" grpId="1" nodeType="click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7" grpId="0" animBg="1"/>
      <p:bldP spid="17" grpId="1" animBg="1"/>
      <p:bldP spid="18" grpId="0"/>
      <p:bldP spid="18" grpId="1"/>
      <p:bldP spid="21" grpId="0" animBg="1"/>
      <p:bldP spid="21" grpId="1" animBg="1"/>
      <p:bldP spid="22" grpId="0"/>
      <p:bldP spid="2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nl-NL" dirty="0" err="1"/>
              <a:t>Jump</a:t>
            </a:r>
            <a:r>
              <a:rPr lang="nl-NL" dirty="0"/>
              <a:t> </a:t>
            </a:r>
            <a:r>
              <a:rPr lang="nl-NL" dirty="0" err="1"/>
              <a:t>If</a:t>
            </a:r>
            <a:r>
              <a:rPr lang="nl-NL" dirty="0"/>
              <a:t> </a:t>
            </a:r>
            <a:r>
              <a:rPr lang="nl-NL" dirty="0" err="1"/>
              <a:t>instructions</a:t>
            </a:r>
            <a:endParaRPr lang="nl-NL" dirty="0"/>
          </a:p>
        </p:txBody>
      </p:sp>
      <p:pic>
        <p:nvPicPr>
          <p:cNvPr id="74755" name="Content Placeholder 4">
            <a:extLst>
              <a:ext uri="{FF2B5EF4-FFF2-40B4-BE49-F238E27FC236}">
                <a16:creationId xmlns:a16="http://schemas.microsoft.com/office/drawing/2014/main" id="{70386EC3-D306-48F4-AA68-78531CA04385}"/>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221652" y="1436688"/>
            <a:ext cx="6546850" cy="2952750"/>
          </a:xfrm>
        </p:spPr>
      </p:pic>
    </p:spTree>
    <p:extLst>
      <p:ext uri="{BB962C8B-B14F-4D97-AF65-F5344CB8AC3E}">
        <p14:creationId xmlns:p14="http://schemas.microsoft.com/office/powerpoint/2010/main" val="4228599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Control: </a:t>
            </a:r>
            <a:r>
              <a:rPr lang="nl-NL" dirty="0" err="1"/>
              <a:t>Jump</a:t>
            </a:r>
            <a:r>
              <a:rPr lang="nl-NL" dirty="0"/>
              <a:t> </a:t>
            </a:r>
            <a:r>
              <a:rPr lang="nl-NL" dirty="0" err="1"/>
              <a:t>If</a:t>
            </a:r>
            <a:r>
              <a:rPr lang="nl-NL" dirty="0"/>
              <a:t> </a:t>
            </a:r>
            <a:r>
              <a:rPr lang="nl-NL" dirty="0" err="1"/>
              <a:t>execution</a:t>
            </a:r>
            <a:endParaRPr lang="nl-NL" dirty="0"/>
          </a:p>
        </p:txBody>
      </p:sp>
      <p:pic>
        <p:nvPicPr>
          <p:cNvPr id="76803" name="Content Placeholder 4">
            <a:extLst>
              <a:ext uri="{FF2B5EF4-FFF2-40B4-BE49-F238E27FC236}">
                <a16:creationId xmlns:a16="http://schemas.microsoft.com/office/drawing/2014/main" id="{263D22EF-B15A-4215-A9DB-DDDCED04A4BF}"/>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745865" y="1080850"/>
            <a:ext cx="3498424" cy="4032000"/>
          </a:xfrm>
        </p:spPr>
      </p:pic>
    </p:spTree>
    <p:extLst>
      <p:ext uri="{BB962C8B-B14F-4D97-AF65-F5344CB8AC3E}">
        <p14:creationId xmlns:p14="http://schemas.microsoft.com/office/powerpoint/2010/main" val="1779359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Inhoud</a:t>
            </a:r>
          </a:p>
        </p:txBody>
      </p:sp>
      <p:sp>
        <p:nvSpPr>
          <p:cNvPr id="3" name="Text Placeholder 2"/>
          <p:cNvSpPr>
            <a:spLocks noGrp="1"/>
          </p:cNvSpPr>
          <p:nvPr>
            <p:ph type="body" sz="quarter" idx="11"/>
          </p:nvPr>
        </p:nvSpPr>
        <p:spPr/>
        <p:txBody>
          <a:bodyPr/>
          <a:lstStyle/>
          <a:p>
            <a:r>
              <a:rPr lang="nl-NL" dirty="0"/>
              <a:t>Introductie </a:t>
            </a:r>
          </a:p>
          <a:p>
            <a:r>
              <a:rPr lang="nl-NL" dirty="0"/>
              <a:t>Overzicht</a:t>
            </a:r>
          </a:p>
          <a:p>
            <a:r>
              <a:rPr lang="nl-NL" dirty="0" err="1"/>
              <a:t>Fetch</a:t>
            </a:r>
            <a:endParaRPr lang="nl-NL" dirty="0"/>
          </a:p>
          <a:p>
            <a:r>
              <a:rPr lang="nl-NL" b="1" dirty="0" err="1"/>
              <a:t>Instructions</a:t>
            </a:r>
            <a:endParaRPr lang="nl-NL" b="1" dirty="0"/>
          </a:p>
          <a:p>
            <a:pPr marL="800100" lvl="1" indent="-342900">
              <a:buFont typeface="Arial" panose="020B0604020202020204" pitchFamily="34" charset="0"/>
              <a:buChar char="•"/>
            </a:pPr>
            <a:r>
              <a:rPr lang="nl-NL" dirty="0"/>
              <a:t>ALU</a:t>
            </a:r>
          </a:p>
          <a:p>
            <a:pPr marL="800100" lvl="1" indent="-342900">
              <a:buFont typeface="Arial" panose="020B0604020202020204" pitchFamily="34" charset="0"/>
              <a:buChar char="•"/>
            </a:pPr>
            <a:r>
              <a:rPr lang="nl-NL" dirty="0"/>
              <a:t>Load/Store</a:t>
            </a:r>
          </a:p>
          <a:p>
            <a:pPr marL="800100" lvl="1" indent="-342900">
              <a:buFont typeface="Arial" panose="020B0604020202020204" pitchFamily="34" charset="0"/>
              <a:buChar char="•"/>
            </a:pPr>
            <a:r>
              <a:rPr lang="nl-NL" dirty="0"/>
              <a:t>Data</a:t>
            </a:r>
          </a:p>
          <a:p>
            <a:pPr marL="800100" lvl="1" indent="-342900">
              <a:buFont typeface="Arial" panose="020B0604020202020204" pitchFamily="34" charset="0"/>
              <a:buChar char="•"/>
            </a:pPr>
            <a:r>
              <a:rPr lang="nl-NL" dirty="0" err="1"/>
              <a:t>Jump</a:t>
            </a:r>
            <a:endParaRPr lang="nl-NL" dirty="0"/>
          </a:p>
          <a:p>
            <a:pPr marL="800100" lvl="1" indent="-342900">
              <a:buFont typeface="Arial" panose="020B0604020202020204" pitchFamily="34" charset="0"/>
              <a:buChar char="•"/>
            </a:pPr>
            <a:r>
              <a:rPr lang="nl-NL" dirty="0" err="1"/>
              <a:t>Jump</a:t>
            </a:r>
            <a:r>
              <a:rPr lang="nl-NL" dirty="0"/>
              <a:t> </a:t>
            </a:r>
            <a:r>
              <a:rPr lang="nl-NL" dirty="0" err="1"/>
              <a:t>If</a:t>
            </a:r>
            <a:r>
              <a:rPr lang="nl-NL" dirty="0"/>
              <a:t> (&amp; </a:t>
            </a:r>
            <a:r>
              <a:rPr lang="nl-NL" dirty="0" err="1"/>
              <a:t>flags</a:t>
            </a:r>
            <a:r>
              <a:rPr lang="nl-NL" dirty="0"/>
              <a:t>)</a:t>
            </a:r>
          </a:p>
          <a:p>
            <a:pPr marL="800100" lvl="1" indent="-342900">
              <a:buFont typeface="Arial" panose="020B0604020202020204" pitchFamily="34" charset="0"/>
              <a:buChar char="•"/>
            </a:pPr>
            <a:r>
              <a:rPr lang="nl-NL" b="1" dirty="0" err="1"/>
              <a:t>Clear</a:t>
            </a:r>
            <a:r>
              <a:rPr lang="nl-NL" b="1" dirty="0"/>
              <a:t> </a:t>
            </a:r>
            <a:r>
              <a:rPr lang="nl-NL" b="1" dirty="0" err="1"/>
              <a:t>flag</a:t>
            </a:r>
            <a:endParaRPr lang="nl-NL" b="1" dirty="0"/>
          </a:p>
          <a:p>
            <a:r>
              <a:rPr lang="nl-NL" dirty="0" err="1"/>
              <a:t>Tadaa</a:t>
            </a:r>
            <a:r>
              <a:rPr lang="nl-NL" dirty="0"/>
              <a:t>!</a:t>
            </a:r>
          </a:p>
        </p:txBody>
      </p:sp>
      <p:pic>
        <p:nvPicPr>
          <p:cNvPr id="89092" name="Picture 2">
            <a:extLst>
              <a:ext uri="{FF2B5EF4-FFF2-40B4-BE49-F238E27FC236}">
                <a16:creationId xmlns:a16="http://schemas.microsoft.com/office/drawing/2014/main" id="{8C722352-4CE4-4F27-8661-264AF16F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1" y="1113235"/>
            <a:ext cx="3974306"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2638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Computer</a:t>
            </a:r>
          </a:p>
        </p:txBody>
      </p:sp>
      <p:pic>
        <p:nvPicPr>
          <p:cNvPr id="80899" name="Content Placeholder 4">
            <a:extLst>
              <a:ext uri="{FF2B5EF4-FFF2-40B4-BE49-F238E27FC236}">
                <a16:creationId xmlns:a16="http://schemas.microsoft.com/office/drawing/2014/main" id="{FA856944-61C1-47CB-A847-D7D086BCC97B}"/>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301821" y="1117600"/>
            <a:ext cx="6386512" cy="3249613"/>
          </a:xfrm>
        </p:spPr>
      </p:pic>
      <p:sp>
        <p:nvSpPr>
          <p:cNvPr id="8" name="Oval 7">
            <a:extLst>
              <a:ext uri="{FF2B5EF4-FFF2-40B4-BE49-F238E27FC236}">
                <a16:creationId xmlns:a16="http://schemas.microsoft.com/office/drawing/2014/main" id="{80B70692-51C8-428E-AEB2-A696EE39546A}"/>
              </a:ext>
            </a:extLst>
          </p:cNvPr>
          <p:cNvSpPr/>
          <p:nvPr/>
        </p:nvSpPr>
        <p:spPr bwMode="auto">
          <a:xfrm>
            <a:off x="2877374" y="2560027"/>
            <a:ext cx="937022" cy="1366838"/>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9" name="TextBox 8">
            <a:extLst>
              <a:ext uri="{FF2B5EF4-FFF2-40B4-BE49-F238E27FC236}">
                <a16:creationId xmlns:a16="http://schemas.microsoft.com/office/drawing/2014/main" id="{115C3C55-D0AA-4921-AAB1-BB187C5BD82C}"/>
              </a:ext>
            </a:extLst>
          </p:cNvPr>
          <p:cNvSpPr txBox="1">
            <a:spLocks noChangeArrowheads="1"/>
          </p:cNvSpPr>
          <p:nvPr/>
        </p:nvSpPr>
        <p:spPr bwMode="auto">
          <a:xfrm>
            <a:off x="3851306" y="477624"/>
            <a:ext cx="30765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Flags</a:t>
            </a:r>
            <a:endParaRPr lang="nl-NL" altLang="nl-NL" sz="2100" dirty="0">
              <a:solidFill>
                <a:srgbClr val="0070C0"/>
              </a:solidFill>
            </a:endParaRPr>
          </a:p>
        </p:txBody>
      </p:sp>
      <p:cxnSp>
        <p:nvCxnSpPr>
          <p:cNvPr id="10" name="Straight Arrow Connector 9">
            <a:extLst>
              <a:ext uri="{FF2B5EF4-FFF2-40B4-BE49-F238E27FC236}">
                <a16:creationId xmlns:a16="http://schemas.microsoft.com/office/drawing/2014/main" id="{93955570-5331-48DD-BC3E-C4AD65CF134C}"/>
              </a:ext>
            </a:extLst>
          </p:cNvPr>
          <p:cNvCxnSpPr>
            <a:cxnSpLocks/>
          </p:cNvCxnSpPr>
          <p:nvPr/>
        </p:nvCxnSpPr>
        <p:spPr bwMode="auto">
          <a:xfrm flipH="1">
            <a:off x="3633421" y="876484"/>
            <a:ext cx="515541" cy="1683544"/>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64533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xit" presetSubtype="0" fill="hold" grpId="1" nodeType="click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err="1"/>
              <a:t>Clear</a:t>
            </a:r>
            <a:r>
              <a:rPr lang="nl-NL" dirty="0"/>
              <a:t> </a:t>
            </a:r>
            <a:r>
              <a:rPr lang="nl-NL" dirty="0" err="1"/>
              <a:t>Flags</a:t>
            </a:r>
            <a:r>
              <a:rPr lang="nl-NL" dirty="0"/>
              <a:t> </a:t>
            </a:r>
            <a:r>
              <a:rPr lang="nl-NL" dirty="0" err="1"/>
              <a:t>instruction</a:t>
            </a:r>
            <a:endParaRPr lang="nl-NL" dirty="0"/>
          </a:p>
        </p:txBody>
      </p:sp>
      <p:pic>
        <p:nvPicPr>
          <p:cNvPr id="82947" name="Content Placeholder 4">
            <a:extLst>
              <a:ext uri="{FF2B5EF4-FFF2-40B4-BE49-F238E27FC236}">
                <a16:creationId xmlns:a16="http://schemas.microsoft.com/office/drawing/2014/main" id="{0A98CCB0-5856-4BB2-AC13-8E6DED0ED10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670245" y="1330325"/>
            <a:ext cx="3649663" cy="2860675"/>
          </a:xfrm>
        </p:spPr>
      </p:pic>
    </p:spTree>
    <p:extLst>
      <p:ext uri="{BB962C8B-B14F-4D97-AF65-F5344CB8AC3E}">
        <p14:creationId xmlns:p14="http://schemas.microsoft.com/office/powerpoint/2010/main" val="177938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Inhoud</a:t>
            </a:r>
          </a:p>
        </p:txBody>
      </p:sp>
      <p:sp>
        <p:nvSpPr>
          <p:cNvPr id="3" name="Text Placeholder 2"/>
          <p:cNvSpPr>
            <a:spLocks noGrp="1"/>
          </p:cNvSpPr>
          <p:nvPr>
            <p:ph type="body" sz="quarter" idx="11"/>
          </p:nvPr>
        </p:nvSpPr>
        <p:spPr/>
        <p:txBody>
          <a:bodyPr/>
          <a:lstStyle/>
          <a:p>
            <a:r>
              <a:rPr lang="nl-NL" b="1" dirty="0"/>
              <a:t>Introductie</a:t>
            </a:r>
            <a:r>
              <a:rPr lang="nl-NL" dirty="0"/>
              <a:t> </a:t>
            </a:r>
          </a:p>
          <a:p>
            <a:r>
              <a:rPr lang="nl-NL" dirty="0"/>
              <a:t>Overzicht</a:t>
            </a:r>
          </a:p>
          <a:p>
            <a:r>
              <a:rPr lang="nl-NL" dirty="0" err="1"/>
              <a:t>Fetch</a:t>
            </a:r>
            <a:endParaRPr lang="nl-NL" dirty="0"/>
          </a:p>
          <a:p>
            <a:r>
              <a:rPr lang="nl-NL" dirty="0" err="1"/>
              <a:t>Instructions</a:t>
            </a:r>
            <a:endParaRPr lang="nl-NL" dirty="0"/>
          </a:p>
          <a:p>
            <a:pPr marL="800100" lvl="1" indent="-342900">
              <a:buFont typeface="Arial" panose="020B0604020202020204" pitchFamily="34" charset="0"/>
              <a:buChar char="•"/>
            </a:pPr>
            <a:r>
              <a:rPr lang="nl-NL" dirty="0"/>
              <a:t>ALU</a:t>
            </a:r>
          </a:p>
          <a:p>
            <a:pPr marL="800100" lvl="1" indent="-342900">
              <a:buFont typeface="Arial" panose="020B0604020202020204" pitchFamily="34" charset="0"/>
              <a:buChar char="•"/>
            </a:pPr>
            <a:r>
              <a:rPr lang="nl-NL" dirty="0"/>
              <a:t>Load/Store</a:t>
            </a:r>
          </a:p>
          <a:p>
            <a:pPr marL="800100" lvl="1" indent="-342900">
              <a:buFont typeface="Arial" panose="020B0604020202020204" pitchFamily="34" charset="0"/>
              <a:buChar char="•"/>
            </a:pPr>
            <a:r>
              <a:rPr lang="nl-NL" dirty="0"/>
              <a:t>Data</a:t>
            </a:r>
          </a:p>
          <a:p>
            <a:pPr marL="800100" lvl="1" indent="-342900">
              <a:buFont typeface="Arial" panose="020B0604020202020204" pitchFamily="34" charset="0"/>
              <a:buChar char="•"/>
            </a:pPr>
            <a:r>
              <a:rPr lang="nl-NL" dirty="0" err="1"/>
              <a:t>Jump</a:t>
            </a:r>
            <a:endParaRPr lang="nl-NL" dirty="0"/>
          </a:p>
          <a:p>
            <a:pPr marL="800100" lvl="1" indent="-342900">
              <a:buFont typeface="Arial" panose="020B0604020202020204" pitchFamily="34" charset="0"/>
              <a:buChar char="•"/>
            </a:pPr>
            <a:r>
              <a:rPr lang="nl-NL" dirty="0" err="1"/>
              <a:t>Jump</a:t>
            </a:r>
            <a:r>
              <a:rPr lang="nl-NL" dirty="0"/>
              <a:t> </a:t>
            </a:r>
            <a:r>
              <a:rPr lang="nl-NL" dirty="0" err="1"/>
              <a:t>If</a:t>
            </a:r>
            <a:r>
              <a:rPr lang="nl-NL" dirty="0"/>
              <a:t> (&amp; </a:t>
            </a:r>
            <a:r>
              <a:rPr lang="nl-NL" dirty="0" err="1"/>
              <a:t>flags</a:t>
            </a:r>
            <a:r>
              <a:rPr lang="nl-NL" dirty="0"/>
              <a:t>)</a:t>
            </a:r>
          </a:p>
          <a:p>
            <a:pPr marL="800100" lvl="1" indent="-342900">
              <a:buFont typeface="Arial" panose="020B0604020202020204" pitchFamily="34" charset="0"/>
              <a:buChar char="•"/>
            </a:pPr>
            <a:r>
              <a:rPr lang="nl-NL" dirty="0" err="1"/>
              <a:t>Clear</a:t>
            </a:r>
            <a:r>
              <a:rPr lang="nl-NL" dirty="0"/>
              <a:t> </a:t>
            </a:r>
            <a:r>
              <a:rPr lang="nl-NL" dirty="0" err="1"/>
              <a:t>flag</a:t>
            </a:r>
            <a:endParaRPr lang="nl-NL" dirty="0"/>
          </a:p>
          <a:p>
            <a:r>
              <a:rPr lang="nl-NL" dirty="0" err="1"/>
              <a:t>Tadaa</a:t>
            </a:r>
            <a:r>
              <a:rPr lang="nl-NL" dirty="0"/>
              <a:t>!</a:t>
            </a:r>
          </a:p>
        </p:txBody>
      </p:sp>
      <p:pic>
        <p:nvPicPr>
          <p:cNvPr id="89092" name="Picture 2">
            <a:extLst>
              <a:ext uri="{FF2B5EF4-FFF2-40B4-BE49-F238E27FC236}">
                <a16:creationId xmlns:a16="http://schemas.microsoft.com/office/drawing/2014/main" id="{8C722352-4CE4-4F27-8661-264AF16F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1" y="1113235"/>
            <a:ext cx="3974306"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985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nl-NL" dirty="0"/>
              <a:t>Control: </a:t>
            </a:r>
            <a:r>
              <a:rPr lang="nl-NL" dirty="0" err="1"/>
              <a:t>Clear</a:t>
            </a:r>
            <a:r>
              <a:rPr lang="nl-NL" dirty="0"/>
              <a:t> </a:t>
            </a:r>
            <a:r>
              <a:rPr lang="nl-NL" dirty="0" err="1"/>
              <a:t>Flags</a:t>
            </a:r>
            <a:r>
              <a:rPr lang="nl-NL" dirty="0"/>
              <a:t> </a:t>
            </a:r>
            <a:r>
              <a:rPr lang="nl-NL" dirty="0" err="1"/>
              <a:t>execution</a:t>
            </a:r>
            <a:endParaRPr lang="nl-NL" dirty="0"/>
          </a:p>
        </p:txBody>
      </p:sp>
      <p:pic>
        <p:nvPicPr>
          <p:cNvPr id="84995" name="Content Placeholder 4">
            <a:extLst>
              <a:ext uri="{FF2B5EF4-FFF2-40B4-BE49-F238E27FC236}">
                <a16:creationId xmlns:a16="http://schemas.microsoft.com/office/drawing/2014/main" id="{350E93BB-3C0B-4BBE-B5DA-E7878EA31C18}"/>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635103" y="1080850"/>
            <a:ext cx="3719947" cy="4032000"/>
          </a:xfrm>
        </p:spPr>
      </p:pic>
    </p:spTree>
    <p:extLst>
      <p:ext uri="{BB962C8B-B14F-4D97-AF65-F5344CB8AC3E}">
        <p14:creationId xmlns:p14="http://schemas.microsoft.com/office/powerpoint/2010/main" val="3138153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ALU </a:t>
            </a:r>
            <a:r>
              <a:rPr lang="nl-NL" dirty="0" err="1"/>
              <a:t>operation</a:t>
            </a:r>
            <a:endParaRPr lang="nl-NL" dirty="0"/>
          </a:p>
        </p:txBody>
      </p:sp>
      <p:pic>
        <p:nvPicPr>
          <p:cNvPr id="87043" name="Content Placeholder 10">
            <a:extLst>
              <a:ext uri="{FF2B5EF4-FFF2-40B4-BE49-F238E27FC236}">
                <a16:creationId xmlns:a16="http://schemas.microsoft.com/office/drawing/2014/main" id="{098396F5-CC89-43A6-B0F7-882338D6C2DC}"/>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832802" y="1080850"/>
            <a:ext cx="3324549" cy="4032000"/>
          </a:xfrm>
        </p:spPr>
      </p:pic>
    </p:spTree>
    <p:extLst>
      <p:ext uri="{BB962C8B-B14F-4D97-AF65-F5344CB8AC3E}">
        <p14:creationId xmlns:p14="http://schemas.microsoft.com/office/powerpoint/2010/main" val="13502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Inhoud</a:t>
            </a:r>
          </a:p>
        </p:txBody>
      </p:sp>
      <p:sp>
        <p:nvSpPr>
          <p:cNvPr id="3" name="Text Placeholder 2"/>
          <p:cNvSpPr>
            <a:spLocks noGrp="1"/>
          </p:cNvSpPr>
          <p:nvPr>
            <p:ph type="body" sz="quarter" idx="11"/>
          </p:nvPr>
        </p:nvSpPr>
        <p:spPr/>
        <p:txBody>
          <a:bodyPr/>
          <a:lstStyle/>
          <a:p>
            <a:r>
              <a:rPr lang="nl-NL" dirty="0"/>
              <a:t>Introductie </a:t>
            </a:r>
          </a:p>
          <a:p>
            <a:r>
              <a:rPr lang="nl-NL" dirty="0"/>
              <a:t>Overzicht</a:t>
            </a:r>
          </a:p>
          <a:p>
            <a:r>
              <a:rPr lang="nl-NL" dirty="0" err="1"/>
              <a:t>Fetch</a:t>
            </a:r>
            <a:endParaRPr lang="nl-NL" dirty="0"/>
          </a:p>
          <a:p>
            <a:r>
              <a:rPr lang="nl-NL" dirty="0" err="1"/>
              <a:t>Instructions</a:t>
            </a:r>
            <a:endParaRPr lang="nl-NL" dirty="0"/>
          </a:p>
          <a:p>
            <a:pPr marL="800100" lvl="1" indent="-342900">
              <a:buFont typeface="Arial" panose="020B0604020202020204" pitchFamily="34" charset="0"/>
              <a:buChar char="•"/>
            </a:pPr>
            <a:r>
              <a:rPr lang="nl-NL" dirty="0"/>
              <a:t>ALU</a:t>
            </a:r>
          </a:p>
          <a:p>
            <a:pPr marL="800100" lvl="1" indent="-342900">
              <a:buFont typeface="Arial" panose="020B0604020202020204" pitchFamily="34" charset="0"/>
              <a:buChar char="•"/>
            </a:pPr>
            <a:r>
              <a:rPr lang="nl-NL" dirty="0"/>
              <a:t>Load/Store</a:t>
            </a:r>
          </a:p>
          <a:p>
            <a:pPr marL="800100" lvl="1" indent="-342900">
              <a:buFont typeface="Arial" panose="020B0604020202020204" pitchFamily="34" charset="0"/>
              <a:buChar char="•"/>
            </a:pPr>
            <a:r>
              <a:rPr lang="nl-NL" dirty="0"/>
              <a:t>Data</a:t>
            </a:r>
          </a:p>
          <a:p>
            <a:pPr marL="800100" lvl="1" indent="-342900">
              <a:buFont typeface="Arial" panose="020B0604020202020204" pitchFamily="34" charset="0"/>
              <a:buChar char="•"/>
            </a:pPr>
            <a:r>
              <a:rPr lang="nl-NL" dirty="0" err="1"/>
              <a:t>Jump</a:t>
            </a:r>
            <a:endParaRPr lang="nl-NL" dirty="0"/>
          </a:p>
          <a:p>
            <a:pPr marL="800100" lvl="1" indent="-342900">
              <a:buFont typeface="Arial" panose="020B0604020202020204" pitchFamily="34" charset="0"/>
              <a:buChar char="•"/>
            </a:pPr>
            <a:r>
              <a:rPr lang="nl-NL" dirty="0" err="1"/>
              <a:t>Jump</a:t>
            </a:r>
            <a:r>
              <a:rPr lang="nl-NL" dirty="0"/>
              <a:t> </a:t>
            </a:r>
            <a:r>
              <a:rPr lang="nl-NL" dirty="0" err="1"/>
              <a:t>If</a:t>
            </a:r>
            <a:r>
              <a:rPr lang="nl-NL" dirty="0"/>
              <a:t> (&amp; </a:t>
            </a:r>
            <a:r>
              <a:rPr lang="nl-NL" dirty="0" err="1"/>
              <a:t>flags</a:t>
            </a:r>
            <a:r>
              <a:rPr lang="nl-NL" dirty="0"/>
              <a:t>)</a:t>
            </a:r>
          </a:p>
          <a:p>
            <a:pPr marL="800100" lvl="1" indent="-342900">
              <a:buFont typeface="Arial" panose="020B0604020202020204" pitchFamily="34" charset="0"/>
              <a:buChar char="•"/>
            </a:pPr>
            <a:r>
              <a:rPr lang="nl-NL" dirty="0" err="1"/>
              <a:t>Clear</a:t>
            </a:r>
            <a:r>
              <a:rPr lang="nl-NL" dirty="0"/>
              <a:t> </a:t>
            </a:r>
            <a:r>
              <a:rPr lang="nl-NL" dirty="0" err="1"/>
              <a:t>flag</a:t>
            </a:r>
            <a:endParaRPr lang="nl-NL" dirty="0"/>
          </a:p>
          <a:p>
            <a:r>
              <a:rPr lang="nl-NL" b="1" dirty="0" err="1"/>
              <a:t>Tadaa</a:t>
            </a:r>
            <a:r>
              <a:rPr lang="nl-NL" b="1" dirty="0"/>
              <a:t>!</a:t>
            </a:r>
          </a:p>
        </p:txBody>
      </p:sp>
      <p:pic>
        <p:nvPicPr>
          <p:cNvPr id="89092" name="Picture 2">
            <a:extLst>
              <a:ext uri="{FF2B5EF4-FFF2-40B4-BE49-F238E27FC236}">
                <a16:creationId xmlns:a16="http://schemas.microsoft.com/office/drawing/2014/main" id="{8C722352-4CE4-4F27-8661-264AF16F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1" y="1113235"/>
            <a:ext cx="3974306"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4538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err="1"/>
              <a:t>Tadaa</a:t>
            </a:r>
            <a:r>
              <a:rPr lang="nl-NL" dirty="0"/>
              <a:t>!</a:t>
            </a:r>
          </a:p>
        </p:txBody>
      </p:sp>
      <p:pic>
        <p:nvPicPr>
          <p:cNvPr id="91139" name="Content Placeholder 4">
            <a:extLst>
              <a:ext uri="{FF2B5EF4-FFF2-40B4-BE49-F238E27FC236}">
                <a16:creationId xmlns:a16="http://schemas.microsoft.com/office/drawing/2014/main" id="{C4C4BD7E-63EF-425C-8919-73FFFD5EED96}"/>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582065" y="70658"/>
            <a:ext cx="3828331" cy="5040000"/>
          </a:xfrm>
        </p:spPr>
      </p:pic>
      <p:sp>
        <p:nvSpPr>
          <p:cNvPr id="4" name="Oval 3">
            <a:extLst>
              <a:ext uri="{FF2B5EF4-FFF2-40B4-BE49-F238E27FC236}">
                <a16:creationId xmlns:a16="http://schemas.microsoft.com/office/drawing/2014/main" id="{A418AD0C-65A9-44E1-9160-76A2468420A7}"/>
              </a:ext>
            </a:extLst>
          </p:cNvPr>
          <p:cNvSpPr/>
          <p:nvPr/>
        </p:nvSpPr>
        <p:spPr bwMode="auto">
          <a:xfrm>
            <a:off x="3651246" y="98821"/>
            <a:ext cx="596904" cy="434579"/>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5" name="TextBox 4">
            <a:extLst>
              <a:ext uri="{FF2B5EF4-FFF2-40B4-BE49-F238E27FC236}">
                <a16:creationId xmlns:a16="http://schemas.microsoft.com/office/drawing/2014/main" id="{0B33CB1E-D171-4FC8-B07D-46466CC6EA66}"/>
              </a:ext>
            </a:extLst>
          </p:cNvPr>
          <p:cNvSpPr txBox="1">
            <a:spLocks noChangeArrowheads="1"/>
          </p:cNvSpPr>
          <p:nvPr/>
        </p:nvSpPr>
        <p:spPr bwMode="auto">
          <a:xfrm>
            <a:off x="773506" y="2482452"/>
            <a:ext cx="30765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Fetch</a:t>
            </a:r>
          </a:p>
        </p:txBody>
      </p:sp>
      <p:cxnSp>
        <p:nvCxnSpPr>
          <p:cNvPr id="6" name="Straight Arrow Connector 5">
            <a:extLst>
              <a:ext uri="{FF2B5EF4-FFF2-40B4-BE49-F238E27FC236}">
                <a16:creationId xmlns:a16="http://schemas.microsoft.com/office/drawing/2014/main" id="{2D581F9F-D4DE-4D62-8945-EA6A5A1E6217}"/>
              </a:ext>
            </a:extLst>
          </p:cNvPr>
          <p:cNvCxnSpPr>
            <a:cxnSpLocks/>
          </p:cNvCxnSpPr>
          <p:nvPr/>
        </p:nvCxnSpPr>
        <p:spPr bwMode="auto">
          <a:xfrm flipV="1">
            <a:off x="1512883" y="533400"/>
            <a:ext cx="2138363" cy="1949053"/>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9" name="Oval 8">
            <a:extLst>
              <a:ext uri="{FF2B5EF4-FFF2-40B4-BE49-F238E27FC236}">
                <a16:creationId xmlns:a16="http://schemas.microsoft.com/office/drawing/2014/main" id="{58F46A64-FBE3-4250-87B2-403BD4D6DD40}"/>
              </a:ext>
            </a:extLst>
          </p:cNvPr>
          <p:cNvSpPr/>
          <p:nvPr/>
        </p:nvSpPr>
        <p:spPr bwMode="auto">
          <a:xfrm>
            <a:off x="4248149" y="98821"/>
            <a:ext cx="1110453" cy="434579"/>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10" name="TextBox 9">
            <a:extLst>
              <a:ext uri="{FF2B5EF4-FFF2-40B4-BE49-F238E27FC236}">
                <a16:creationId xmlns:a16="http://schemas.microsoft.com/office/drawing/2014/main" id="{884968B1-FE22-4B87-9BC4-462822F22B5F}"/>
              </a:ext>
            </a:extLst>
          </p:cNvPr>
          <p:cNvSpPr txBox="1">
            <a:spLocks noChangeArrowheads="1"/>
          </p:cNvSpPr>
          <p:nvPr/>
        </p:nvSpPr>
        <p:spPr bwMode="auto">
          <a:xfrm>
            <a:off x="903284" y="3209924"/>
            <a:ext cx="30765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Execution</a:t>
            </a:r>
          </a:p>
        </p:txBody>
      </p:sp>
      <p:cxnSp>
        <p:nvCxnSpPr>
          <p:cNvPr id="11" name="Straight Arrow Connector 10">
            <a:extLst>
              <a:ext uri="{FF2B5EF4-FFF2-40B4-BE49-F238E27FC236}">
                <a16:creationId xmlns:a16="http://schemas.microsoft.com/office/drawing/2014/main" id="{C802B0D3-8ABC-4F79-B028-E3B2EE4D0790}"/>
              </a:ext>
            </a:extLst>
          </p:cNvPr>
          <p:cNvCxnSpPr>
            <a:cxnSpLocks/>
          </p:cNvCxnSpPr>
          <p:nvPr/>
        </p:nvCxnSpPr>
        <p:spPr bwMode="auto">
          <a:xfrm flipV="1">
            <a:off x="1758153" y="548878"/>
            <a:ext cx="2742010" cy="266104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17" name="Oval 16">
            <a:extLst>
              <a:ext uri="{FF2B5EF4-FFF2-40B4-BE49-F238E27FC236}">
                <a16:creationId xmlns:a16="http://schemas.microsoft.com/office/drawing/2014/main" id="{5F0841B5-F694-4CD6-A807-74E380621861}"/>
              </a:ext>
            </a:extLst>
          </p:cNvPr>
          <p:cNvSpPr/>
          <p:nvPr/>
        </p:nvSpPr>
        <p:spPr bwMode="auto">
          <a:xfrm>
            <a:off x="5349511" y="161925"/>
            <a:ext cx="303577" cy="319086"/>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18" name="TextBox 17">
            <a:extLst>
              <a:ext uri="{FF2B5EF4-FFF2-40B4-BE49-F238E27FC236}">
                <a16:creationId xmlns:a16="http://schemas.microsoft.com/office/drawing/2014/main" id="{0CF30548-E6A8-41ED-8485-D823C9AFE991}"/>
              </a:ext>
            </a:extLst>
          </p:cNvPr>
          <p:cNvSpPr txBox="1">
            <a:spLocks noChangeArrowheads="1"/>
          </p:cNvSpPr>
          <p:nvPr/>
        </p:nvSpPr>
        <p:spPr bwMode="auto">
          <a:xfrm>
            <a:off x="1754581" y="3739752"/>
            <a:ext cx="30765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Reset</a:t>
            </a:r>
          </a:p>
        </p:txBody>
      </p:sp>
      <p:cxnSp>
        <p:nvCxnSpPr>
          <p:cNvPr id="19" name="Straight Arrow Connector 18">
            <a:extLst>
              <a:ext uri="{FF2B5EF4-FFF2-40B4-BE49-F238E27FC236}">
                <a16:creationId xmlns:a16="http://schemas.microsoft.com/office/drawing/2014/main" id="{489563DE-BA6C-40AB-90B7-11E448A1AAAA}"/>
              </a:ext>
            </a:extLst>
          </p:cNvPr>
          <p:cNvCxnSpPr>
            <a:cxnSpLocks/>
          </p:cNvCxnSpPr>
          <p:nvPr/>
        </p:nvCxnSpPr>
        <p:spPr bwMode="auto">
          <a:xfrm flipV="1">
            <a:off x="2148677" y="451246"/>
            <a:ext cx="3205163" cy="3321844"/>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13485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xit" presetSubtype="0" fill="hold" grpId="1"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xit" presetSubtype="0" fill="hold" grpId="1" nodeType="click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xit" presetSubtype="0" fill="hold" grpId="1"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8"/>
                                        </p:tgtEl>
                                      </p:cBhvr>
                                    </p:animEffect>
                                    <p:set>
                                      <p:cBhvr>
                                        <p:cTn id="65" dur="1" fill="hold">
                                          <p:stCondLst>
                                            <p:cond delay="499"/>
                                          </p:stCondLst>
                                        </p:cTn>
                                        <p:tgtEl>
                                          <p:spTgt spid="18"/>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9" grpId="0" animBg="1"/>
      <p:bldP spid="9" grpId="1" animBg="1"/>
      <p:bldP spid="10" grpId="0"/>
      <p:bldP spid="10" grpId="1"/>
      <p:bldP spid="17" grpId="0" animBg="1"/>
      <p:bldP spid="17" grpId="1" animBg="1"/>
      <p:bldP spid="18" grpId="0"/>
      <p:bldP spid="1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err="1"/>
              <a:t>Tadaa</a:t>
            </a:r>
            <a:r>
              <a:rPr lang="nl-NL" dirty="0"/>
              <a:t>!</a:t>
            </a:r>
          </a:p>
        </p:txBody>
      </p:sp>
      <p:pic>
        <p:nvPicPr>
          <p:cNvPr id="93188" name="Content Placeholder 4">
            <a:extLst>
              <a:ext uri="{FF2B5EF4-FFF2-40B4-BE49-F238E27FC236}">
                <a16:creationId xmlns:a16="http://schemas.microsoft.com/office/drawing/2014/main" id="{AB131A44-C041-460A-8FDB-A199FB87D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985" y="891779"/>
            <a:ext cx="6784181" cy="380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Box 4">
            <a:extLst>
              <a:ext uri="{FF2B5EF4-FFF2-40B4-BE49-F238E27FC236}">
                <a16:creationId xmlns:a16="http://schemas.microsoft.com/office/drawing/2014/main" id="{AE794B47-455A-4582-A11B-FB1EF3EB1AE8}"/>
              </a:ext>
            </a:extLst>
          </p:cNvPr>
          <p:cNvSpPr txBox="1">
            <a:spLocks noChangeArrowheads="1"/>
          </p:cNvSpPr>
          <p:nvPr/>
        </p:nvSpPr>
        <p:spPr bwMode="auto">
          <a:xfrm>
            <a:off x="1459053" y="4673032"/>
            <a:ext cx="6072047"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chemeClr val="tx1"/>
                </a:solidFill>
                <a:hlinkClick r:id="rId4"/>
              </a:rPr>
              <a:t>http://buthowdoitknow.com/cpu_model_intro.html</a:t>
            </a:r>
            <a:endParaRPr lang="nl-NL" altLang="nl-NL" sz="2100" dirty="0">
              <a:solidFill>
                <a:schemeClr val="tx1"/>
              </a:solidFill>
            </a:endParaRPr>
          </a:p>
          <a:p>
            <a:pPr>
              <a:spcBef>
                <a:spcPct val="0"/>
              </a:spcBef>
              <a:buClrTx/>
              <a:buSzTx/>
              <a:buFontTx/>
              <a:buNone/>
            </a:pPr>
            <a:endParaRPr lang="nl-NL" altLang="nl-NL" sz="1050" dirty="0">
              <a:solidFill>
                <a:schemeClr val="tx1"/>
              </a:solidFill>
            </a:endParaRPr>
          </a:p>
        </p:txBody>
      </p:sp>
    </p:spTree>
    <p:extLst>
      <p:ext uri="{BB962C8B-B14F-4D97-AF65-F5344CB8AC3E}">
        <p14:creationId xmlns:p14="http://schemas.microsoft.com/office/powerpoint/2010/main" val="3246245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65600"/>
            <a:ext cx="3672998" cy="5573594"/>
          </a:xfrm>
        </p:spPr>
      </p:pic>
      <p:sp>
        <p:nvSpPr>
          <p:cNvPr id="2" name="Text Placeholder 1"/>
          <p:cNvSpPr>
            <a:spLocks noGrp="1"/>
          </p:cNvSpPr>
          <p:nvPr>
            <p:ph type="body" sz="quarter" idx="10"/>
          </p:nvPr>
        </p:nvSpPr>
        <p:spPr/>
        <p:txBody>
          <a:bodyPr/>
          <a:lstStyle/>
          <a:p>
            <a:r>
              <a:rPr lang="nl-NL" dirty="0"/>
              <a:t>CS 4 en nu?</a:t>
            </a:r>
          </a:p>
        </p:txBody>
      </p:sp>
      <p:sp>
        <p:nvSpPr>
          <p:cNvPr id="3" name="Text Placeholder 2"/>
          <p:cNvSpPr>
            <a:spLocks noGrp="1"/>
          </p:cNvSpPr>
          <p:nvPr>
            <p:ph type="body" sz="quarter" idx="11"/>
          </p:nvPr>
        </p:nvSpPr>
        <p:spPr>
          <a:xfrm flipH="1">
            <a:off x="5292146" y="1196341"/>
            <a:ext cx="3452283" cy="3292316"/>
          </a:xfrm>
        </p:spPr>
        <p:txBody>
          <a:bodyPr/>
          <a:lstStyle/>
          <a:p>
            <a:r>
              <a:rPr lang="nl-NL" altLang="nl-NL" dirty="0"/>
              <a:t>CS 4: 	lezen blz. 108 t/m 140</a:t>
            </a:r>
          </a:p>
          <a:p>
            <a:endParaRPr lang="nl-NL" altLang="nl-NL" dirty="0"/>
          </a:p>
          <a:p>
            <a:r>
              <a:rPr lang="nl-NL" altLang="nl-NL" dirty="0"/>
              <a:t>Maken: opdrachten canvas</a:t>
            </a:r>
            <a:br>
              <a:rPr lang="fr-FR" dirty="0"/>
            </a:br>
            <a:endParaRPr lang="nl-NL" dirty="0"/>
          </a:p>
        </p:txBody>
      </p:sp>
    </p:spTree>
    <p:extLst>
      <p:ext uri="{BB962C8B-B14F-4D97-AF65-F5344CB8AC3E}">
        <p14:creationId xmlns:p14="http://schemas.microsoft.com/office/powerpoint/2010/main" val="17863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Introductie: TI-robot</a:t>
            </a:r>
          </a:p>
        </p:txBody>
      </p:sp>
      <p:pic>
        <p:nvPicPr>
          <p:cNvPr id="4" name="ROSBEE_bestuurtMetBluethooth">
            <a:hlinkClick r:id="" action="ppaction://media"/>
            <a:extLst>
              <a:ext uri="{FF2B5EF4-FFF2-40B4-BE49-F238E27FC236}">
                <a16:creationId xmlns:a16="http://schemas.microsoft.com/office/drawing/2014/main" id="{BBB6AF9A-807D-42C3-ADBE-B4C1B06245C9}"/>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1656627" y="1276350"/>
            <a:ext cx="5676900" cy="3194050"/>
          </a:xfrm>
        </p:spPr>
      </p:pic>
    </p:spTree>
    <p:extLst>
      <p:ext uri="{BB962C8B-B14F-4D97-AF65-F5344CB8AC3E}">
        <p14:creationId xmlns:p14="http://schemas.microsoft.com/office/powerpoint/2010/main" val="32418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Introductie: </a:t>
            </a:r>
            <a:r>
              <a:rPr lang="nl-NL" dirty="0" err="1"/>
              <a:t>Techlab</a:t>
            </a:r>
            <a:endParaRPr lang="nl-NL" dirty="0"/>
          </a:p>
        </p:txBody>
      </p:sp>
      <p:pic>
        <p:nvPicPr>
          <p:cNvPr id="13315" name="Content Placeholder 4">
            <a:extLst>
              <a:ext uri="{FF2B5EF4-FFF2-40B4-BE49-F238E27FC236}">
                <a16:creationId xmlns:a16="http://schemas.microsoft.com/office/drawing/2014/main" id="{55E7F657-92FE-4A67-BA8B-DD3B62669E7B}"/>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811488" y="3523298"/>
            <a:ext cx="2017713" cy="1139825"/>
          </a:xfrm>
        </p:spPr>
      </p:pic>
      <p:pic>
        <p:nvPicPr>
          <p:cNvPr id="13316" name="Picture 6">
            <a:extLst>
              <a:ext uri="{FF2B5EF4-FFF2-40B4-BE49-F238E27FC236}">
                <a16:creationId xmlns:a16="http://schemas.microsoft.com/office/drawing/2014/main" id="{16A07353-1B87-4BF2-9A43-720006261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066" y="3762375"/>
            <a:ext cx="2240756"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8">
            <a:extLst>
              <a:ext uri="{FF2B5EF4-FFF2-40B4-BE49-F238E27FC236}">
                <a16:creationId xmlns:a16="http://schemas.microsoft.com/office/drawing/2014/main" id="{CEE77B78-CCAA-4C35-9EFD-1145B1091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026" y="1113235"/>
            <a:ext cx="4001691" cy="2263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10">
            <a:extLst>
              <a:ext uri="{FF2B5EF4-FFF2-40B4-BE49-F238E27FC236}">
                <a16:creationId xmlns:a16="http://schemas.microsoft.com/office/drawing/2014/main" id="{74256AD3-192F-4DE2-B4BE-34364DD0E9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0736" y="852250"/>
            <a:ext cx="2594372" cy="458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62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Inhoud</a:t>
            </a:r>
          </a:p>
        </p:txBody>
      </p:sp>
      <p:sp>
        <p:nvSpPr>
          <p:cNvPr id="3" name="Text Placeholder 2"/>
          <p:cNvSpPr>
            <a:spLocks noGrp="1"/>
          </p:cNvSpPr>
          <p:nvPr>
            <p:ph type="body" sz="quarter" idx="11"/>
          </p:nvPr>
        </p:nvSpPr>
        <p:spPr/>
        <p:txBody>
          <a:bodyPr/>
          <a:lstStyle/>
          <a:p>
            <a:r>
              <a:rPr lang="nl-NL" dirty="0"/>
              <a:t>Introductie </a:t>
            </a:r>
          </a:p>
          <a:p>
            <a:r>
              <a:rPr lang="nl-NL" b="1" dirty="0"/>
              <a:t>Overzicht</a:t>
            </a:r>
          </a:p>
          <a:p>
            <a:r>
              <a:rPr lang="nl-NL" dirty="0" err="1"/>
              <a:t>Fetch</a:t>
            </a:r>
            <a:endParaRPr lang="nl-NL" dirty="0"/>
          </a:p>
          <a:p>
            <a:r>
              <a:rPr lang="nl-NL" dirty="0" err="1"/>
              <a:t>Instructions</a:t>
            </a:r>
            <a:endParaRPr lang="nl-NL" dirty="0"/>
          </a:p>
          <a:p>
            <a:pPr marL="800100" lvl="1" indent="-342900">
              <a:buFont typeface="Arial" panose="020B0604020202020204" pitchFamily="34" charset="0"/>
              <a:buChar char="•"/>
            </a:pPr>
            <a:r>
              <a:rPr lang="nl-NL" dirty="0"/>
              <a:t>ALU</a:t>
            </a:r>
          </a:p>
          <a:p>
            <a:pPr marL="800100" lvl="1" indent="-342900">
              <a:buFont typeface="Arial" panose="020B0604020202020204" pitchFamily="34" charset="0"/>
              <a:buChar char="•"/>
            </a:pPr>
            <a:r>
              <a:rPr lang="nl-NL" dirty="0"/>
              <a:t>Load/Store</a:t>
            </a:r>
          </a:p>
          <a:p>
            <a:pPr marL="800100" lvl="1" indent="-342900">
              <a:buFont typeface="Arial" panose="020B0604020202020204" pitchFamily="34" charset="0"/>
              <a:buChar char="•"/>
            </a:pPr>
            <a:r>
              <a:rPr lang="nl-NL" dirty="0"/>
              <a:t>Data</a:t>
            </a:r>
          </a:p>
          <a:p>
            <a:pPr marL="800100" lvl="1" indent="-342900">
              <a:buFont typeface="Arial" panose="020B0604020202020204" pitchFamily="34" charset="0"/>
              <a:buChar char="•"/>
            </a:pPr>
            <a:r>
              <a:rPr lang="nl-NL" dirty="0" err="1"/>
              <a:t>Jump</a:t>
            </a:r>
            <a:endParaRPr lang="nl-NL" dirty="0"/>
          </a:p>
          <a:p>
            <a:pPr marL="800100" lvl="1" indent="-342900">
              <a:buFont typeface="Arial" panose="020B0604020202020204" pitchFamily="34" charset="0"/>
              <a:buChar char="•"/>
            </a:pPr>
            <a:r>
              <a:rPr lang="nl-NL" dirty="0" err="1"/>
              <a:t>Jump</a:t>
            </a:r>
            <a:r>
              <a:rPr lang="nl-NL" dirty="0"/>
              <a:t> </a:t>
            </a:r>
            <a:r>
              <a:rPr lang="nl-NL" dirty="0" err="1"/>
              <a:t>If</a:t>
            </a:r>
            <a:r>
              <a:rPr lang="nl-NL" dirty="0"/>
              <a:t> (&amp; </a:t>
            </a:r>
            <a:r>
              <a:rPr lang="nl-NL" dirty="0" err="1"/>
              <a:t>flags</a:t>
            </a:r>
            <a:r>
              <a:rPr lang="nl-NL" dirty="0"/>
              <a:t>)</a:t>
            </a:r>
          </a:p>
          <a:p>
            <a:pPr marL="800100" lvl="1" indent="-342900">
              <a:buFont typeface="Arial" panose="020B0604020202020204" pitchFamily="34" charset="0"/>
              <a:buChar char="•"/>
            </a:pPr>
            <a:r>
              <a:rPr lang="nl-NL" dirty="0" err="1"/>
              <a:t>Clear</a:t>
            </a:r>
            <a:r>
              <a:rPr lang="nl-NL" dirty="0"/>
              <a:t> </a:t>
            </a:r>
            <a:r>
              <a:rPr lang="nl-NL" dirty="0" err="1"/>
              <a:t>flag</a:t>
            </a:r>
            <a:endParaRPr lang="nl-NL" dirty="0"/>
          </a:p>
          <a:p>
            <a:r>
              <a:rPr lang="nl-NL" dirty="0" err="1"/>
              <a:t>Tadaa</a:t>
            </a:r>
            <a:r>
              <a:rPr lang="nl-NL" dirty="0"/>
              <a:t>!</a:t>
            </a:r>
          </a:p>
        </p:txBody>
      </p:sp>
      <p:pic>
        <p:nvPicPr>
          <p:cNvPr id="89092" name="Picture 2">
            <a:extLst>
              <a:ext uri="{FF2B5EF4-FFF2-40B4-BE49-F238E27FC236}">
                <a16:creationId xmlns:a16="http://schemas.microsoft.com/office/drawing/2014/main" id="{8C722352-4CE4-4F27-8661-264AF16F2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1" y="1113235"/>
            <a:ext cx="3974306"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777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4">
            <a:extLst>
              <a:ext uri="{FF2B5EF4-FFF2-40B4-BE49-F238E27FC236}">
                <a16:creationId xmlns:a16="http://schemas.microsoft.com/office/drawing/2014/main" id="{66C01573-A86F-4676-9303-D98567B12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666" y="1409700"/>
            <a:ext cx="6197203"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Placeholder 1"/>
          <p:cNvSpPr>
            <a:spLocks noGrp="1"/>
          </p:cNvSpPr>
          <p:nvPr>
            <p:ph type="body" sz="quarter" idx="10"/>
          </p:nvPr>
        </p:nvSpPr>
        <p:spPr/>
        <p:txBody>
          <a:bodyPr/>
          <a:lstStyle/>
          <a:p>
            <a:r>
              <a:rPr lang="en-US" altLang="nl-NL" dirty="0"/>
              <a:t>Computer</a:t>
            </a:r>
            <a:endParaRPr lang="nl-NL" dirty="0"/>
          </a:p>
        </p:txBody>
      </p:sp>
      <p:sp>
        <p:nvSpPr>
          <p:cNvPr id="5" name="Oval 4">
            <a:extLst>
              <a:ext uri="{FF2B5EF4-FFF2-40B4-BE49-F238E27FC236}">
                <a16:creationId xmlns:a16="http://schemas.microsoft.com/office/drawing/2014/main" id="{25B3748E-E823-466C-B34A-A4AE7998AA66}"/>
              </a:ext>
            </a:extLst>
          </p:cNvPr>
          <p:cNvSpPr/>
          <p:nvPr/>
        </p:nvSpPr>
        <p:spPr bwMode="auto">
          <a:xfrm>
            <a:off x="6599635" y="891778"/>
            <a:ext cx="1401365" cy="4251722"/>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6" name="Straight Arrow Connector 5">
            <a:extLst>
              <a:ext uri="{FF2B5EF4-FFF2-40B4-BE49-F238E27FC236}">
                <a16:creationId xmlns:a16="http://schemas.microsoft.com/office/drawing/2014/main" id="{23CF9DE3-425A-41E1-92DC-6A8A3A67F117}"/>
              </a:ext>
            </a:extLst>
          </p:cNvPr>
          <p:cNvCxnSpPr>
            <a:cxnSpLocks/>
          </p:cNvCxnSpPr>
          <p:nvPr/>
        </p:nvCxnSpPr>
        <p:spPr bwMode="auto">
          <a:xfrm flipH="1">
            <a:off x="7997712" y="1306347"/>
            <a:ext cx="286149" cy="431966"/>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7" name="TextBox 6">
            <a:extLst>
              <a:ext uri="{FF2B5EF4-FFF2-40B4-BE49-F238E27FC236}">
                <a16:creationId xmlns:a16="http://schemas.microsoft.com/office/drawing/2014/main" id="{F7D10708-8696-456C-BCBA-0616893BA371}"/>
              </a:ext>
            </a:extLst>
          </p:cNvPr>
          <p:cNvSpPr txBox="1">
            <a:spLocks noChangeArrowheads="1"/>
          </p:cNvSpPr>
          <p:nvPr/>
        </p:nvSpPr>
        <p:spPr bwMode="auto">
          <a:xfrm>
            <a:off x="8130000" y="891778"/>
            <a:ext cx="89535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RAM</a:t>
            </a:r>
          </a:p>
        </p:txBody>
      </p:sp>
      <p:sp>
        <p:nvSpPr>
          <p:cNvPr id="8" name="Oval 7">
            <a:extLst>
              <a:ext uri="{FF2B5EF4-FFF2-40B4-BE49-F238E27FC236}">
                <a16:creationId xmlns:a16="http://schemas.microsoft.com/office/drawing/2014/main" id="{D0E2797D-9F80-441C-8915-40F8D4F29E87}"/>
              </a:ext>
            </a:extLst>
          </p:cNvPr>
          <p:cNvSpPr/>
          <p:nvPr/>
        </p:nvSpPr>
        <p:spPr bwMode="auto">
          <a:xfrm>
            <a:off x="1235869" y="934456"/>
            <a:ext cx="5701904" cy="4197137"/>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9" name="TextBox 8">
            <a:extLst>
              <a:ext uri="{FF2B5EF4-FFF2-40B4-BE49-F238E27FC236}">
                <a16:creationId xmlns:a16="http://schemas.microsoft.com/office/drawing/2014/main" id="{43FF7A48-E008-4955-A41C-A1E486155B03}"/>
              </a:ext>
            </a:extLst>
          </p:cNvPr>
          <p:cNvSpPr txBox="1">
            <a:spLocks noChangeArrowheads="1"/>
          </p:cNvSpPr>
          <p:nvPr/>
        </p:nvSpPr>
        <p:spPr bwMode="auto">
          <a:xfrm>
            <a:off x="3481319" y="141661"/>
            <a:ext cx="32504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Central Processing Unit</a:t>
            </a:r>
          </a:p>
        </p:txBody>
      </p:sp>
      <p:cxnSp>
        <p:nvCxnSpPr>
          <p:cNvPr id="12" name="Straight Arrow Connector 11">
            <a:extLst>
              <a:ext uri="{FF2B5EF4-FFF2-40B4-BE49-F238E27FC236}">
                <a16:creationId xmlns:a16="http://schemas.microsoft.com/office/drawing/2014/main" id="{D2FF91BD-0A8C-4FC2-B838-DD9F04EE181A}"/>
              </a:ext>
            </a:extLst>
          </p:cNvPr>
          <p:cNvCxnSpPr>
            <a:cxnSpLocks/>
            <a:stCxn id="9" idx="2"/>
          </p:cNvCxnSpPr>
          <p:nvPr/>
        </p:nvCxnSpPr>
        <p:spPr bwMode="auto">
          <a:xfrm flipH="1">
            <a:off x="4781550" y="557159"/>
            <a:ext cx="325007" cy="37729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16" name="Oval 15">
            <a:extLst>
              <a:ext uri="{FF2B5EF4-FFF2-40B4-BE49-F238E27FC236}">
                <a16:creationId xmlns:a16="http://schemas.microsoft.com/office/drawing/2014/main" id="{1260EC93-18D4-406B-92B2-4037F2CEC0D0}"/>
              </a:ext>
            </a:extLst>
          </p:cNvPr>
          <p:cNvSpPr/>
          <p:nvPr/>
        </p:nvSpPr>
        <p:spPr bwMode="auto">
          <a:xfrm>
            <a:off x="4193381" y="1512094"/>
            <a:ext cx="2538413" cy="844154"/>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17" name="Straight Arrow Connector 16">
            <a:extLst>
              <a:ext uri="{FF2B5EF4-FFF2-40B4-BE49-F238E27FC236}">
                <a16:creationId xmlns:a16="http://schemas.microsoft.com/office/drawing/2014/main" id="{7B2029D3-48AF-4791-B3E8-A67854EFDC6F}"/>
              </a:ext>
            </a:extLst>
          </p:cNvPr>
          <p:cNvCxnSpPr>
            <a:cxnSpLocks/>
          </p:cNvCxnSpPr>
          <p:nvPr/>
        </p:nvCxnSpPr>
        <p:spPr bwMode="auto">
          <a:xfrm flipH="1">
            <a:off x="6352350" y="867966"/>
            <a:ext cx="266747" cy="644128"/>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18" name="TextBox 17">
            <a:extLst>
              <a:ext uri="{FF2B5EF4-FFF2-40B4-BE49-F238E27FC236}">
                <a16:creationId xmlns:a16="http://schemas.microsoft.com/office/drawing/2014/main" id="{247A8531-0B39-4CCA-B197-344E8A0E78D9}"/>
              </a:ext>
            </a:extLst>
          </p:cNvPr>
          <p:cNvSpPr txBox="1">
            <a:spLocks noChangeArrowheads="1"/>
          </p:cNvSpPr>
          <p:nvPr/>
        </p:nvSpPr>
        <p:spPr bwMode="auto">
          <a:xfrm>
            <a:off x="5427219" y="454834"/>
            <a:ext cx="354211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General </a:t>
            </a:r>
            <a:r>
              <a:rPr lang="nl-NL" altLang="nl-NL" sz="2100" dirty="0" err="1">
                <a:solidFill>
                  <a:srgbClr val="0070C0"/>
                </a:solidFill>
              </a:rPr>
              <a:t>Purpose</a:t>
            </a:r>
            <a:r>
              <a:rPr lang="nl-NL" altLang="nl-NL" sz="2100" dirty="0">
                <a:solidFill>
                  <a:srgbClr val="0070C0"/>
                </a:solidFill>
              </a:rPr>
              <a:t> Registers</a:t>
            </a:r>
          </a:p>
        </p:txBody>
      </p:sp>
      <p:sp>
        <p:nvSpPr>
          <p:cNvPr id="25" name="Oval 24">
            <a:extLst>
              <a:ext uri="{FF2B5EF4-FFF2-40B4-BE49-F238E27FC236}">
                <a16:creationId xmlns:a16="http://schemas.microsoft.com/office/drawing/2014/main" id="{799921E7-5066-4022-94C1-63E887C0FED3}"/>
              </a:ext>
            </a:extLst>
          </p:cNvPr>
          <p:cNvSpPr/>
          <p:nvPr/>
        </p:nvSpPr>
        <p:spPr bwMode="auto">
          <a:xfrm>
            <a:off x="1775847" y="1371541"/>
            <a:ext cx="806053" cy="778669"/>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26" name="Straight Arrow Connector 25">
            <a:extLst>
              <a:ext uri="{FF2B5EF4-FFF2-40B4-BE49-F238E27FC236}">
                <a16:creationId xmlns:a16="http://schemas.microsoft.com/office/drawing/2014/main" id="{02FD0CF1-A78F-4B47-9E12-2311D7CBD429}"/>
              </a:ext>
            </a:extLst>
          </p:cNvPr>
          <p:cNvCxnSpPr>
            <a:cxnSpLocks/>
          </p:cNvCxnSpPr>
          <p:nvPr/>
        </p:nvCxnSpPr>
        <p:spPr bwMode="auto">
          <a:xfrm>
            <a:off x="1386666" y="1413273"/>
            <a:ext cx="380305" cy="75008"/>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27" name="TextBox 26">
            <a:extLst>
              <a:ext uri="{FF2B5EF4-FFF2-40B4-BE49-F238E27FC236}">
                <a16:creationId xmlns:a16="http://schemas.microsoft.com/office/drawing/2014/main" id="{EF803E4D-3CA1-4D1A-B130-9DC57AD0A268}"/>
              </a:ext>
            </a:extLst>
          </p:cNvPr>
          <p:cNvSpPr txBox="1">
            <a:spLocks noChangeArrowheads="1"/>
          </p:cNvSpPr>
          <p:nvPr/>
        </p:nvSpPr>
        <p:spPr bwMode="auto">
          <a:xfrm>
            <a:off x="172642" y="1034624"/>
            <a:ext cx="27765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TeMPorary</a:t>
            </a:r>
            <a:r>
              <a:rPr lang="nl-NL" altLang="nl-NL" sz="2100" dirty="0">
                <a:solidFill>
                  <a:srgbClr val="0070C0"/>
                </a:solidFill>
              </a:rPr>
              <a:t> register</a:t>
            </a:r>
          </a:p>
        </p:txBody>
      </p:sp>
      <p:sp>
        <p:nvSpPr>
          <p:cNvPr id="35" name="Oval 34">
            <a:extLst>
              <a:ext uri="{FF2B5EF4-FFF2-40B4-BE49-F238E27FC236}">
                <a16:creationId xmlns:a16="http://schemas.microsoft.com/office/drawing/2014/main" id="{0A90B43B-AD68-41EA-AD89-67CD683AC265}"/>
              </a:ext>
            </a:extLst>
          </p:cNvPr>
          <p:cNvSpPr/>
          <p:nvPr/>
        </p:nvSpPr>
        <p:spPr bwMode="auto">
          <a:xfrm>
            <a:off x="1650207" y="3752850"/>
            <a:ext cx="807244" cy="777479"/>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36" name="Straight Arrow Connector 35">
            <a:extLst>
              <a:ext uri="{FF2B5EF4-FFF2-40B4-BE49-F238E27FC236}">
                <a16:creationId xmlns:a16="http://schemas.microsoft.com/office/drawing/2014/main" id="{33D9E6E1-A928-4666-8D77-087FC23EB12C}"/>
              </a:ext>
            </a:extLst>
          </p:cNvPr>
          <p:cNvCxnSpPr>
            <a:cxnSpLocks/>
          </p:cNvCxnSpPr>
          <p:nvPr/>
        </p:nvCxnSpPr>
        <p:spPr bwMode="auto">
          <a:xfrm flipV="1">
            <a:off x="1047178" y="4353977"/>
            <a:ext cx="603028" cy="20373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37" name="TextBox 36">
            <a:extLst>
              <a:ext uri="{FF2B5EF4-FFF2-40B4-BE49-F238E27FC236}">
                <a16:creationId xmlns:a16="http://schemas.microsoft.com/office/drawing/2014/main" id="{4AB41DC2-CA29-46E4-AA98-3E4AE7DD32A4}"/>
              </a:ext>
            </a:extLst>
          </p:cNvPr>
          <p:cNvSpPr txBox="1">
            <a:spLocks noChangeArrowheads="1"/>
          </p:cNvSpPr>
          <p:nvPr/>
        </p:nvSpPr>
        <p:spPr bwMode="auto">
          <a:xfrm>
            <a:off x="213716" y="4452358"/>
            <a:ext cx="27765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ACCumulator</a:t>
            </a:r>
            <a:endParaRPr lang="nl-NL" altLang="nl-NL" sz="2100" dirty="0">
              <a:solidFill>
                <a:srgbClr val="0070C0"/>
              </a:solidFill>
            </a:endParaRPr>
          </a:p>
        </p:txBody>
      </p:sp>
      <p:sp>
        <p:nvSpPr>
          <p:cNvPr id="43" name="Oval 42">
            <a:extLst>
              <a:ext uri="{FF2B5EF4-FFF2-40B4-BE49-F238E27FC236}">
                <a16:creationId xmlns:a16="http://schemas.microsoft.com/office/drawing/2014/main" id="{01952AA5-5C3F-4838-B530-15F65DE45166}"/>
              </a:ext>
            </a:extLst>
          </p:cNvPr>
          <p:cNvSpPr/>
          <p:nvPr/>
        </p:nvSpPr>
        <p:spPr bwMode="auto">
          <a:xfrm>
            <a:off x="1235870" y="2177655"/>
            <a:ext cx="1527572" cy="1610404"/>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44" name="TextBox 43">
            <a:extLst>
              <a:ext uri="{FF2B5EF4-FFF2-40B4-BE49-F238E27FC236}">
                <a16:creationId xmlns:a16="http://schemas.microsoft.com/office/drawing/2014/main" id="{6C281B9D-0154-49FA-906A-28C6861A5B2B}"/>
              </a:ext>
            </a:extLst>
          </p:cNvPr>
          <p:cNvSpPr txBox="1">
            <a:spLocks noChangeArrowheads="1"/>
          </p:cNvSpPr>
          <p:nvPr/>
        </p:nvSpPr>
        <p:spPr bwMode="auto">
          <a:xfrm>
            <a:off x="2586038" y="1107991"/>
            <a:ext cx="350639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err="1">
                <a:solidFill>
                  <a:srgbClr val="0070C0"/>
                </a:solidFill>
              </a:rPr>
              <a:t>Arithmetic</a:t>
            </a:r>
            <a:r>
              <a:rPr lang="nl-NL" altLang="nl-NL" sz="2100" dirty="0">
                <a:solidFill>
                  <a:srgbClr val="0070C0"/>
                </a:solidFill>
              </a:rPr>
              <a:t> </a:t>
            </a:r>
            <a:r>
              <a:rPr lang="nl-NL" altLang="nl-NL" sz="2100" dirty="0" err="1">
                <a:solidFill>
                  <a:srgbClr val="0070C0"/>
                </a:solidFill>
              </a:rPr>
              <a:t>and</a:t>
            </a:r>
            <a:r>
              <a:rPr lang="nl-NL" altLang="nl-NL" sz="2100" dirty="0">
                <a:solidFill>
                  <a:srgbClr val="0070C0"/>
                </a:solidFill>
              </a:rPr>
              <a:t> Logic Unit</a:t>
            </a:r>
          </a:p>
        </p:txBody>
      </p:sp>
      <p:cxnSp>
        <p:nvCxnSpPr>
          <p:cNvPr id="45" name="Straight Arrow Connector 44">
            <a:extLst>
              <a:ext uri="{FF2B5EF4-FFF2-40B4-BE49-F238E27FC236}">
                <a16:creationId xmlns:a16="http://schemas.microsoft.com/office/drawing/2014/main" id="{967FF1D3-A0C0-4718-83F9-BE9A16EAB3B4}"/>
              </a:ext>
            </a:extLst>
          </p:cNvPr>
          <p:cNvCxnSpPr>
            <a:cxnSpLocks/>
          </p:cNvCxnSpPr>
          <p:nvPr/>
        </p:nvCxnSpPr>
        <p:spPr bwMode="auto">
          <a:xfrm flipH="1">
            <a:off x="2590776" y="1445419"/>
            <a:ext cx="988243" cy="910829"/>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32F98BAF-BDC1-45F2-8482-A2DE292B2118}"/>
              </a:ext>
            </a:extLst>
          </p:cNvPr>
          <p:cNvCxnSpPr>
            <a:cxnSpLocks/>
          </p:cNvCxnSpPr>
          <p:nvPr/>
        </p:nvCxnSpPr>
        <p:spPr bwMode="auto">
          <a:xfrm>
            <a:off x="767541" y="2081013"/>
            <a:ext cx="1040102" cy="3095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24" name="Oval 23">
            <a:extLst>
              <a:ext uri="{FF2B5EF4-FFF2-40B4-BE49-F238E27FC236}">
                <a16:creationId xmlns:a16="http://schemas.microsoft.com/office/drawing/2014/main" id="{462FD015-77B4-4A4E-A97C-85849231F495}"/>
              </a:ext>
            </a:extLst>
          </p:cNvPr>
          <p:cNvSpPr/>
          <p:nvPr/>
        </p:nvSpPr>
        <p:spPr bwMode="auto">
          <a:xfrm>
            <a:off x="1860380" y="1828801"/>
            <a:ext cx="673269" cy="593388"/>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28" name="TextBox 27">
            <a:extLst>
              <a:ext uri="{FF2B5EF4-FFF2-40B4-BE49-F238E27FC236}">
                <a16:creationId xmlns:a16="http://schemas.microsoft.com/office/drawing/2014/main" id="{EBB9B5A0-FA86-40DB-97C0-F512AD5E5B4E}"/>
              </a:ext>
            </a:extLst>
          </p:cNvPr>
          <p:cNvSpPr txBox="1">
            <a:spLocks noChangeArrowheads="1"/>
          </p:cNvSpPr>
          <p:nvPr/>
        </p:nvSpPr>
        <p:spPr bwMode="auto">
          <a:xfrm>
            <a:off x="331177" y="1696472"/>
            <a:ext cx="27765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Bus 1</a:t>
            </a:r>
          </a:p>
        </p:txBody>
      </p:sp>
      <p:sp>
        <p:nvSpPr>
          <p:cNvPr id="38" name="Oval 37">
            <a:extLst>
              <a:ext uri="{FF2B5EF4-FFF2-40B4-BE49-F238E27FC236}">
                <a16:creationId xmlns:a16="http://schemas.microsoft.com/office/drawing/2014/main" id="{1242DA86-795A-4ACD-A4FB-6458B3C0BA18}"/>
              </a:ext>
            </a:extLst>
          </p:cNvPr>
          <p:cNvSpPr/>
          <p:nvPr/>
        </p:nvSpPr>
        <p:spPr bwMode="auto">
          <a:xfrm>
            <a:off x="2815829" y="2234804"/>
            <a:ext cx="1401365" cy="1691878"/>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39" name="Straight Arrow Connector 38">
            <a:extLst>
              <a:ext uri="{FF2B5EF4-FFF2-40B4-BE49-F238E27FC236}">
                <a16:creationId xmlns:a16="http://schemas.microsoft.com/office/drawing/2014/main" id="{203A65B6-F870-4740-8600-33373FFB8D1C}"/>
              </a:ext>
            </a:extLst>
          </p:cNvPr>
          <p:cNvCxnSpPr>
            <a:cxnSpLocks/>
          </p:cNvCxnSpPr>
          <p:nvPr/>
        </p:nvCxnSpPr>
        <p:spPr bwMode="auto">
          <a:xfrm flipV="1">
            <a:off x="2195513" y="3852183"/>
            <a:ext cx="889384" cy="92579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40" name="TextBox 39">
            <a:extLst>
              <a:ext uri="{FF2B5EF4-FFF2-40B4-BE49-F238E27FC236}">
                <a16:creationId xmlns:a16="http://schemas.microsoft.com/office/drawing/2014/main" id="{15E4E984-13B6-4632-A641-94439FAC0D7D}"/>
              </a:ext>
            </a:extLst>
          </p:cNvPr>
          <p:cNvSpPr txBox="1">
            <a:spLocks noChangeArrowheads="1"/>
          </p:cNvSpPr>
          <p:nvPr/>
        </p:nvSpPr>
        <p:spPr bwMode="auto">
          <a:xfrm>
            <a:off x="1934766" y="4731544"/>
            <a:ext cx="35599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a:t>
            </a:r>
          </a:p>
        </p:txBody>
      </p:sp>
      <p:sp>
        <p:nvSpPr>
          <p:cNvPr id="41" name="Oval 40">
            <a:extLst>
              <a:ext uri="{FF2B5EF4-FFF2-40B4-BE49-F238E27FC236}">
                <a16:creationId xmlns:a16="http://schemas.microsoft.com/office/drawing/2014/main" id="{1B5D338E-FAE9-4925-BF74-996C64998E11}"/>
              </a:ext>
            </a:extLst>
          </p:cNvPr>
          <p:cNvSpPr/>
          <p:nvPr/>
        </p:nvSpPr>
        <p:spPr bwMode="auto">
          <a:xfrm>
            <a:off x="3605213" y="2069306"/>
            <a:ext cx="3639741" cy="1839516"/>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42" name="Straight Arrow Connector 41">
            <a:extLst>
              <a:ext uri="{FF2B5EF4-FFF2-40B4-BE49-F238E27FC236}">
                <a16:creationId xmlns:a16="http://schemas.microsoft.com/office/drawing/2014/main" id="{FC5EFA68-BBF6-4CD4-8036-B849F1DE689F}"/>
              </a:ext>
            </a:extLst>
          </p:cNvPr>
          <p:cNvCxnSpPr>
            <a:cxnSpLocks/>
          </p:cNvCxnSpPr>
          <p:nvPr/>
        </p:nvCxnSpPr>
        <p:spPr bwMode="auto">
          <a:xfrm flipH="1" flipV="1">
            <a:off x="5381625" y="3962400"/>
            <a:ext cx="0" cy="639366"/>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46" name="TextBox 45">
            <a:extLst>
              <a:ext uri="{FF2B5EF4-FFF2-40B4-BE49-F238E27FC236}">
                <a16:creationId xmlns:a16="http://schemas.microsoft.com/office/drawing/2014/main" id="{BE01EE09-F89C-48EF-AE9F-822919491633}"/>
              </a:ext>
            </a:extLst>
          </p:cNvPr>
          <p:cNvSpPr txBox="1">
            <a:spLocks noChangeArrowheads="1"/>
          </p:cNvSpPr>
          <p:nvPr/>
        </p:nvSpPr>
        <p:spPr bwMode="auto">
          <a:xfrm>
            <a:off x="4441032" y="4601766"/>
            <a:ext cx="35599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Control Section</a:t>
            </a:r>
          </a:p>
        </p:txBody>
      </p:sp>
      <p:sp>
        <p:nvSpPr>
          <p:cNvPr id="47" name="Oval 46">
            <a:extLst>
              <a:ext uri="{FF2B5EF4-FFF2-40B4-BE49-F238E27FC236}">
                <a16:creationId xmlns:a16="http://schemas.microsoft.com/office/drawing/2014/main" id="{642E3439-FAF4-4228-A583-B425B1F5B34D}"/>
              </a:ext>
            </a:extLst>
          </p:cNvPr>
          <p:cNvSpPr/>
          <p:nvPr/>
        </p:nvSpPr>
        <p:spPr bwMode="auto">
          <a:xfrm>
            <a:off x="4427935" y="3721894"/>
            <a:ext cx="2119313" cy="565547"/>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cxnSp>
        <p:nvCxnSpPr>
          <p:cNvPr id="48" name="Straight Arrow Connector 47">
            <a:extLst>
              <a:ext uri="{FF2B5EF4-FFF2-40B4-BE49-F238E27FC236}">
                <a16:creationId xmlns:a16="http://schemas.microsoft.com/office/drawing/2014/main" id="{1AA37DFE-642F-43A4-B183-AE0CA445CBE7}"/>
              </a:ext>
            </a:extLst>
          </p:cNvPr>
          <p:cNvCxnSpPr>
            <a:cxnSpLocks/>
          </p:cNvCxnSpPr>
          <p:nvPr/>
        </p:nvCxnSpPr>
        <p:spPr bwMode="auto">
          <a:xfrm flipV="1">
            <a:off x="4427935" y="4285061"/>
            <a:ext cx="363140" cy="582795"/>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49" name="TextBox 48">
            <a:extLst>
              <a:ext uri="{FF2B5EF4-FFF2-40B4-BE49-F238E27FC236}">
                <a16:creationId xmlns:a16="http://schemas.microsoft.com/office/drawing/2014/main" id="{28924A9C-0713-4597-AE07-13808B293CF7}"/>
              </a:ext>
            </a:extLst>
          </p:cNvPr>
          <p:cNvSpPr txBox="1">
            <a:spLocks noChangeArrowheads="1"/>
          </p:cNvSpPr>
          <p:nvPr/>
        </p:nvSpPr>
        <p:spPr bwMode="auto">
          <a:xfrm>
            <a:off x="4193381" y="4764825"/>
            <a:ext cx="35599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dirty="0">
                <a:solidFill>
                  <a:srgbClr val="0070C0"/>
                </a:solidFill>
              </a:rPr>
              <a:t>?</a:t>
            </a:r>
          </a:p>
        </p:txBody>
      </p:sp>
    </p:spTree>
    <p:extLst>
      <p:ext uri="{BB962C8B-B14F-4D97-AF65-F5344CB8AC3E}">
        <p14:creationId xmlns:p14="http://schemas.microsoft.com/office/powerpoint/2010/main" val="686007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xit" presetSubtype="0" fill="hold"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xit" presetSubtype="0" fill="hold" grpId="1" nodeType="click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xit" presetSubtype="0" fill="hold" grpId="1" nodeType="clickEffect">
                                  <p:stCondLst>
                                    <p:cond delay="0"/>
                                  </p:stCondLst>
                                  <p:childTnLst>
                                    <p:animEffect transition="out" filter="fade">
                                      <p:cBhvr>
                                        <p:cTn id="61" dur="500"/>
                                        <p:tgtEl>
                                          <p:spTgt spid="43"/>
                                        </p:tgtEl>
                                      </p:cBhvr>
                                    </p:animEffect>
                                    <p:set>
                                      <p:cBhvr>
                                        <p:cTn id="62" dur="1" fill="hold">
                                          <p:stCondLst>
                                            <p:cond delay="499"/>
                                          </p:stCondLst>
                                        </p:cTn>
                                        <p:tgtEl>
                                          <p:spTgt spid="43"/>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44"/>
                                        </p:tgtEl>
                                      </p:cBhvr>
                                    </p:animEffect>
                                    <p:set>
                                      <p:cBhvr>
                                        <p:cTn id="65" dur="1" fill="hold">
                                          <p:stCondLst>
                                            <p:cond delay="499"/>
                                          </p:stCondLst>
                                        </p:cTn>
                                        <p:tgtEl>
                                          <p:spTgt spid="4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45"/>
                                        </p:tgtEl>
                                      </p:cBhvr>
                                    </p:animEffect>
                                    <p:set>
                                      <p:cBhvr>
                                        <p:cTn id="68" dur="1" fill="hold">
                                          <p:stCondLst>
                                            <p:cond delay="499"/>
                                          </p:stCondLst>
                                        </p:cTn>
                                        <p:tgtEl>
                                          <p:spTgt spid="45"/>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xit" presetSubtype="0" fill="hold" grpId="1" nodeType="clickEffect">
                                  <p:stCondLst>
                                    <p:cond delay="0"/>
                                  </p:stCondLst>
                                  <p:childTnLst>
                                    <p:animEffect transition="out" filter="fade">
                                      <p:cBhvr>
                                        <p:cTn id="83" dur="500"/>
                                        <p:tgtEl>
                                          <p:spTgt spid="16"/>
                                        </p:tgtEl>
                                      </p:cBhvr>
                                    </p:animEffect>
                                    <p:set>
                                      <p:cBhvr>
                                        <p:cTn id="84" dur="1" fill="hold">
                                          <p:stCondLst>
                                            <p:cond delay="499"/>
                                          </p:stCondLst>
                                        </p:cTn>
                                        <p:tgtEl>
                                          <p:spTgt spid="16"/>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17"/>
                                        </p:tgtEl>
                                      </p:cBhvr>
                                    </p:animEffect>
                                    <p:set>
                                      <p:cBhvr>
                                        <p:cTn id="87" dur="1" fill="hold">
                                          <p:stCondLst>
                                            <p:cond delay="499"/>
                                          </p:stCondLst>
                                        </p:cTn>
                                        <p:tgtEl>
                                          <p:spTgt spid="17"/>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par>
                                <p:cTn id="96" presetID="10" presetClass="entr" presetSubtype="0" fill="hold"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500"/>
                                        <p:tgtEl>
                                          <p:spTgt spid="2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fade">
                                      <p:cBhvr>
                                        <p:cTn id="101" dur="500"/>
                                        <p:tgtEl>
                                          <p:spTgt spid="2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xit" presetSubtype="0" fill="hold" grpId="1" nodeType="clickEffect">
                                  <p:stCondLst>
                                    <p:cond delay="0"/>
                                  </p:stCondLst>
                                  <p:childTnLst>
                                    <p:animEffect transition="out" filter="fade">
                                      <p:cBhvr>
                                        <p:cTn id="105" dur="500"/>
                                        <p:tgtEl>
                                          <p:spTgt spid="25"/>
                                        </p:tgtEl>
                                      </p:cBhvr>
                                    </p:animEffect>
                                    <p:set>
                                      <p:cBhvr>
                                        <p:cTn id="106" dur="1" fill="hold">
                                          <p:stCondLst>
                                            <p:cond delay="499"/>
                                          </p:stCondLst>
                                        </p:cTn>
                                        <p:tgtEl>
                                          <p:spTgt spid="25"/>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26"/>
                                        </p:tgtEl>
                                      </p:cBhvr>
                                    </p:animEffect>
                                    <p:set>
                                      <p:cBhvr>
                                        <p:cTn id="109" dur="1" fill="hold">
                                          <p:stCondLst>
                                            <p:cond delay="499"/>
                                          </p:stCondLst>
                                        </p:cTn>
                                        <p:tgtEl>
                                          <p:spTgt spid="2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7"/>
                                        </p:tgtEl>
                                      </p:cBhvr>
                                    </p:animEffect>
                                    <p:set>
                                      <p:cBhvr>
                                        <p:cTn id="112" dur="1" fill="hold">
                                          <p:stCondLst>
                                            <p:cond delay="499"/>
                                          </p:stCondLst>
                                        </p:cTn>
                                        <p:tgtEl>
                                          <p:spTgt spid="27"/>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par>
                                <p:cTn id="118" presetID="10" presetClass="entr" presetSubtype="0" fill="hold"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fade">
                                      <p:cBhvr>
                                        <p:cTn id="123" dur="500"/>
                                        <p:tgtEl>
                                          <p:spTgt spid="37"/>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0" presetClass="exit" presetSubtype="0" fill="hold" grpId="1" nodeType="clickEffect">
                                  <p:stCondLst>
                                    <p:cond delay="0"/>
                                  </p:stCondLst>
                                  <p:childTnLst>
                                    <p:animEffect transition="out" filter="fade">
                                      <p:cBhvr>
                                        <p:cTn id="127" dur="500"/>
                                        <p:tgtEl>
                                          <p:spTgt spid="35"/>
                                        </p:tgtEl>
                                      </p:cBhvr>
                                    </p:animEffect>
                                    <p:set>
                                      <p:cBhvr>
                                        <p:cTn id="128" dur="1" fill="hold">
                                          <p:stCondLst>
                                            <p:cond delay="499"/>
                                          </p:stCondLst>
                                        </p:cTn>
                                        <p:tgtEl>
                                          <p:spTgt spid="35"/>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36"/>
                                        </p:tgtEl>
                                      </p:cBhvr>
                                    </p:animEffect>
                                    <p:set>
                                      <p:cBhvr>
                                        <p:cTn id="131" dur="1" fill="hold">
                                          <p:stCondLst>
                                            <p:cond delay="499"/>
                                          </p:stCondLst>
                                        </p:cTn>
                                        <p:tgtEl>
                                          <p:spTgt spid="36"/>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37"/>
                                        </p:tgtEl>
                                      </p:cBhvr>
                                    </p:animEffect>
                                    <p:set>
                                      <p:cBhvr>
                                        <p:cTn id="134" dur="1" fill="hold">
                                          <p:stCondLst>
                                            <p:cond delay="499"/>
                                          </p:stCondLst>
                                        </p:cTn>
                                        <p:tgtEl>
                                          <p:spTgt spid="37"/>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4"/>
                                        </p:tgtEl>
                                        <p:attrNameLst>
                                          <p:attrName>style.visibility</p:attrName>
                                        </p:attrNameLst>
                                      </p:cBhvr>
                                      <p:to>
                                        <p:strVal val="visible"/>
                                      </p:to>
                                    </p:set>
                                    <p:animEffect transition="in" filter="fade">
                                      <p:cBhvr>
                                        <p:cTn id="139" dur="500"/>
                                        <p:tgtEl>
                                          <p:spTgt spid="24"/>
                                        </p:tgtEl>
                                      </p:cBhvr>
                                    </p:animEffect>
                                  </p:childTnLst>
                                </p:cTn>
                              </p:par>
                              <p:par>
                                <p:cTn id="140" presetID="10" presetClass="entr" presetSubtype="0" fill="hold" nodeType="withEffect">
                                  <p:stCondLst>
                                    <p:cond delay="0"/>
                                  </p:stCondLst>
                                  <p:childTnLst>
                                    <p:set>
                                      <p:cBhvr>
                                        <p:cTn id="141" dur="1" fill="hold">
                                          <p:stCondLst>
                                            <p:cond delay="0"/>
                                          </p:stCondLst>
                                        </p:cTn>
                                        <p:tgtEl>
                                          <p:spTgt spid="23"/>
                                        </p:tgtEl>
                                        <p:attrNameLst>
                                          <p:attrName>style.visibility</p:attrName>
                                        </p:attrNameLst>
                                      </p:cBhvr>
                                      <p:to>
                                        <p:strVal val="visible"/>
                                      </p:to>
                                    </p:set>
                                    <p:animEffect transition="in" filter="fade">
                                      <p:cBhvr>
                                        <p:cTn id="142" dur="500"/>
                                        <p:tgtEl>
                                          <p:spTgt spid="2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8"/>
                                        </p:tgtEl>
                                        <p:attrNameLst>
                                          <p:attrName>style.visibility</p:attrName>
                                        </p:attrNameLst>
                                      </p:cBhvr>
                                      <p:to>
                                        <p:strVal val="visible"/>
                                      </p:to>
                                    </p:set>
                                    <p:animEffect transition="in" filter="fade">
                                      <p:cBhvr>
                                        <p:cTn id="145" dur="500"/>
                                        <p:tgtEl>
                                          <p:spTgt spid="28"/>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grpId="1" nodeType="clickEffect">
                                  <p:stCondLst>
                                    <p:cond delay="0"/>
                                  </p:stCondLst>
                                  <p:childTnLst>
                                    <p:animEffect transition="out" filter="fade">
                                      <p:cBhvr>
                                        <p:cTn id="149" dur="500"/>
                                        <p:tgtEl>
                                          <p:spTgt spid="24"/>
                                        </p:tgtEl>
                                      </p:cBhvr>
                                    </p:animEffect>
                                    <p:set>
                                      <p:cBhvr>
                                        <p:cTn id="150" dur="1" fill="hold">
                                          <p:stCondLst>
                                            <p:cond delay="499"/>
                                          </p:stCondLst>
                                        </p:cTn>
                                        <p:tgtEl>
                                          <p:spTgt spid="24"/>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8"/>
                                        </p:tgtEl>
                                      </p:cBhvr>
                                    </p:animEffect>
                                    <p:set>
                                      <p:cBhvr>
                                        <p:cTn id="153" dur="1" fill="hold">
                                          <p:stCondLst>
                                            <p:cond delay="499"/>
                                          </p:stCondLst>
                                        </p:cTn>
                                        <p:tgtEl>
                                          <p:spTgt spid="28"/>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3"/>
                                        </p:tgtEl>
                                      </p:cBhvr>
                                    </p:animEffect>
                                    <p:set>
                                      <p:cBhvr>
                                        <p:cTn id="156" dur="1" fill="hold">
                                          <p:stCondLst>
                                            <p:cond delay="499"/>
                                          </p:stCondLst>
                                        </p:cTn>
                                        <p:tgtEl>
                                          <p:spTgt spid="23"/>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41"/>
                                        </p:tgtEl>
                                        <p:attrNameLst>
                                          <p:attrName>style.visibility</p:attrName>
                                        </p:attrNameLst>
                                      </p:cBhvr>
                                      <p:to>
                                        <p:strVal val="visible"/>
                                      </p:to>
                                    </p:set>
                                    <p:animEffect transition="in" filter="fade">
                                      <p:cBhvr>
                                        <p:cTn id="161" dur="500"/>
                                        <p:tgtEl>
                                          <p:spTgt spid="41"/>
                                        </p:tgtEl>
                                      </p:cBhvr>
                                    </p:animEffect>
                                  </p:childTnLst>
                                </p:cTn>
                              </p:par>
                              <p:par>
                                <p:cTn id="162" presetID="10" presetClass="entr" presetSubtype="0" fill="hold" nodeType="withEffect">
                                  <p:stCondLst>
                                    <p:cond delay="0"/>
                                  </p:stCondLst>
                                  <p:childTnLst>
                                    <p:set>
                                      <p:cBhvr>
                                        <p:cTn id="163" dur="1" fill="hold">
                                          <p:stCondLst>
                                            <p:cond delay="0"/>
                                          </p:stCondLst>
                                        </p:cTn>
                                        <p:tgtEl>
                                          <p:spTgt spid="42"/>
                                        </p:tgtEl>
                                        <p:attrNameLst>
                                          <p:attrName>style.visibility</p:attrName>
                                        </p:attrNameLst>
                                      </p:cBhvr>
                                      <p:to>
                                        <p:strVal val="visible"/>
                                      </p:to>
                                    </p:set>
                                    <p:animEffect transition="in" filter="fade">
                                      <p:cBhvr>
                                        <p:cTn id="164" dur="500"/>
                                        <p:tgtEl>
                                          <p:spTgt spid="42"/>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fade">
                                      <p:cBhvr>
                                        <p:cTn id="167" dur="500"/>
                                        <p:tgtEl>
                                          <p:spTgt spid="46"/>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xit" presetSubtype="0" fill="hold" grpId="1" nodeType="clickEffect">
                                  <p:stCondLst>
                                    <p:cond delay="0"/>
                                  </p:stCondLst>
                                  <p:childTnLst>
                                    <p:animEffect transition="out" filter="fade">
                                      <p:cBhvr>
                                        <p:cTn id="171" dur="500"/>
                                        <p:tgtEl>
                                          <p:spTgt spid="41"/>
                                        </p:tgtEl>
                                      </p:cBhvr>
                                    </p:animEffect>
                                    <p:set>
                                      <p:cBhvr>
                                        <p:cTn id="172" dur="1" fill="hold">
                                          <p:stCondLst>
                                            <p:cond delay="499"/>
                                          </p:stCondLst>
                                        </p:cTn>
                                        <p:tgtEl>
                                          <p:spTgt spid="41"/>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42"/>
                                        </p:tgtEl>
                                      </p:cBhvr>
                                    </p:animEffect>
                                    <p:set>
                                      <p:cBhvr>
                                        <p:cTn id="175" dur="1" fill="hold">
                                          <p:stCondLst>
                                            <p:cond delay="499"/>
                                          </p:stCondLst>
                                        </p:cTn>
                                        <p:tgtEl>
                                          <p:spTgt spid="42"/>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46"/>
                                        </p:tgtEl>
                                      </p:cBhvr>
                                    </p:animEffect>
                                    <p:set>
                                      <p:cBhvr>
                                        <p:cTn id="178" dur="1" fill="hold">
                                          <p:stCondLst>
                                            <p:cond delay="499"/>
                                          </p:stCondLst>
                                        </p:cTn>
                                        <p:tgtEl>
                                          <p:spTgt spid="46"/>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38"/>
                                        </p:tgtEl>
                                        <p:attrNameLst>
                                          <p:attrName>style.visibility</p:attrName>
                                        </p:attrNameLst>
                                      </p:cBhvr>
                                      <p:to>
                                        <p:strVal val="visible"/>
                                      </p:to>
                                    </p:set>
                                    <p:animEffect transition="in" filter="fade">
                                      <p:cBhvr>
                                        <p:cTn id="183" dur="500"/>
                                        <p:tgtEl>
                                          <p:spTgt spid="38"/>
                                        </p:tgtEl>
                                      </p:cBhvr>
                                    </p:animEffect>
                                  </p:childTnLst>
                                </p:cTn>
                              </p:par>
                              <p:par>
                                <p:cTn id="184" presetID="10" presetClass="entr" presetSubtype="0" fill="hold" nodeType="withEffect">
                                  <p:stCondLst>
                                    <p:cond delay="0"/>
                                  </p:stCondLst>
                                  <p:childTnLst>
                                    <p:set>
                                      <p:cBhvr>
                                        <p:cTn id="185" dur="1" fill="hold">
                                          <p:stCondLst>
                                            <p:cond delay="0"/>
                                          </p:stCondLst>
                                        </p:cTn>
                                        <p:tgtEl>
                                          <p:spTgt spid="39"/>
                                        </p:tgtEl>
                                        <p:attrNameLst>
                                          <p:attrName>style.visibility</p:attrName>
                                        </p:attrNameLst>
                                      </p:cBhvr>
                                      <p:to>
                                        <p:strVal val="visible"/>
                                      </p:to>
                                    </p:set>
                                    <p:animEffect transition="in" filter="fade">
                                      <p:cBhvr>
                                        <p:cTn id="186" dur="500"/>
                                        <p:tgtEl>
                                          <p:spTgt spid="39"/>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40"/>
                                        </p:tgtEl>
                                        <p:attrNameLst>
                                          <p:attrName>style.visibility</p:attrName>
                                        </p:attrNameLst>
                                      </p:cBhvr>
                                      <p:to>
                                        <p:strVal val="visible"/>
                                      </p:to>
                                    </p:set>
                                    <p:animEffect transition="in" filter="fade">
                                      <p:cBhvr>
                                        <p:cTn id="189" dur="500"/>
                                        <p:tgtEl>
                                          <p:spTgt spid="40"/>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xit" presetSubtype="0" fill="hold" grpId="1" nodeType="clickEffect">
                                  <p:stCondLst>
                                    <p:cond delay="0"/>
                                  </p:stCondLst>
                                  <p:childTnLst>
                                    <p:animEffect transition="out" filter="fade">
                                      <p:cBhvr>
                                        <p:cTn id="193" dur="500"/>
                                        <p:tgtEl>
                                          <p:spTgt spid="38"/>
                                        </p:tgtEl>
                                      </p:cBhvr>
                                    </p:animEffect>
                                    <p:set>
                                      <p:cBhvr>
                                        <p:cTn id="194" dur="1" fill="hold">
                                          <p:stCondLst>
                                            <p:cond delay="499"/>
                                          </p:stCondLst>
                                        </p:cTn>
                                        <p:tgtEl>
                                          <p:spTgt spid="38"/>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500"/>
                                        <p:tgtEl>
                                          <p:spTgt spid="39"/>
                                        </p:tgtEl>
                                      </p:cBhvr>
                                    </p:animEffect>
                                    <p:set>
                                      <p:cBhvr>
                                        <p:cTn id="197" dur="1" fill="hold">
                                          <p:stCondLst>
                                            <p:cond delay="499"/>
                                          </p:stCondLst>
                                        </p:cTn>
                                        <p:tgtEl>
                                          <p:spTgt spid="39"/>
                                        </p:tgtEl>
                                        <p:attrNameLst>
                                          <p:attrName>style.visibility</p:attrName>
                                        </p:attrNameLst>
                                      </p:cBhvr>
                                      <p:to>
                                        <p:strVal val="hidden"/>
                                      </p:to>
                                    </p:set>
                                  </p:childTnLst>
                                </p:cTn>
                              </p:par>
                              <p:par>
                                <p:cTn id="198" presetID="10" presetClass="exit" presetSubtype="0" fill="hold" grpId="1" nodeType="withEffect">
                                  <p:stCondLst>
                                    <p:cond delay="0"/>
                                  </p:stCondLst>
                                  <p:childTnLst>
                                    <p:animEffect transition="out" filter="fade">
                                      <p:cBhvr>
                                        <p:cTn id="199" dur="500"/>
                                        <p:tgtEl>
                                          <p:spTgt spid="40"/>
                                        </p:tgtEl>
                                      </p:cBhvr>
                                    </p:animEffect>
                                    <p:set>
                                      <p:cBhvr>
                                        <p:cTn id="200" dur="1" fill="hold">
                                          <p:stCondLst>
                                            <p:cond delay="499"/>
                                          </p:stCondLst>
                                        </p:cTn>
                                        <p:tgtEl>
                                          <p:spTgt spid="40"/>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47"/>
                                        </p:tgtEl>
                                        <p:attrNameLst>
                                          <p:attrName>style.visibility</p:attrName>
                                        </p:attrNameLst>
                                      </p:cBhvr>
                                      <p:to>
                                        <p:strVal val="visible"/>
                                      </p:to>
                                    </p:set>
                                    <p:animEffect transition="in" filter="fade">
                                      <p:cBhvr>
                                        <p:cTn id="205" dur="500"/>
                                        <p:tgtEl>
                                          <p:spTgt spid="47"/>
                                        </p:tgtEl>
                                      </p:cBhvr>
                                    </p:animEffect>
                                  </p:childTnLst>
                                </p:cTn>
                              </p:par>
                              <p:par>
                                <p:cTn id="206" presetID="10" presetClass="entr" presetSubtype="0" fill="hold" nodeType="withEffect">
                                  <p:stCondLst>
                                    <p:cond delay="0"/>
                                  </p:stCondLst>
                                  <p:childTnLst>
                                    <p:set>
                                      <p:cBhvr>
                                        <p:cTn id="207" dur="1" fill="hold">
                                          <p:stCondLst>
                                            <p:cond delay="0"/>
                                          </p:stCondLst>
                                        </p:cTn>
                                        <p:tgtEl>
                                          <p:spTgt spid="48"/>
                                        </p:tgtEl>
                                        <p:attrNameLst>
                                          <p:attrName>style.visibility</p:attrName>
                                        </p:attrNameLst>
                                      </p:cBhvr>
                                      <p:to>
                                        <p:strVal val="visible"/>
                                      </p:to>
                                    </p:set>
                                    <p:animEffect transition="in" filter="fade">
                                      <p:cBhvr>
                                        <p:cTn id="208" dur="500"/>
                                        <p:tgtEl>
                                          <p:spTgt spid="48"/>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49"/>
                                        </p:tgtEl>
                                        <p:attrNameLst>
                                          <p:attrName>style.visibility</p:attrName>
                                        </p:attrNameLst>
                                      </p:cBhvr>
                                      <p:to>
                                        <p:strVal val="visible"/>
                                      </p:to>
                                    </p:set>
                                    <p:animEffect transition="in" filter="fade">
                                      <p:cBhvr>
                                        <p:cTn id="211" dur="500"/>
                                        <p:tgtEl>
                                          <p:spTgt spid="49"/>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xit" presetSubtype="0" fill="hold" grpId="1" nodeType="clickEffect">
                                  <p:stCondLst>
                                    <p:cond delay="0"/>
                                  </p:stCondLst>
                                  <p:childTnLst>
                                    <p:animEffect transition="out" filter="fade">
                                      <p:cBhvr>
                                        <p:cTn id="215" dur="500"/>
                                        <p:tgtEl>
                                          <p:spTgt spid="47"/>
                                        </p:tgtEl>
                                      </p:cBhvr>
                                    </p:animEffect>
                                    <p:set>
                                      <p:cBhvr>
                                        <p:cTn id="216" dur="1" fill="hold">
                                          <p:stCondLst>
                                            <p:cond delay="499"/>
                                          </p:stCondLst>
                                        </p:cTn>
                                        <p:tgtEl>
                                          <p:spTgt spid="47"/>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48"/>
                                        </p:tgtEl>
                                      </p:cBhvr>
                                    </p:animEffect>
                                    <p:set>
                                      <p:cBhvr>
                                        <p:cTn id="219" dur="1" fill="hold">
                                          <p:stCondLst>
                                            <p:cond delay="499"/>
                                          </p:stCondLst>
                                        </p:cTn>
                                        <p:tgtEl>
                                          <p:spTgt spid="48"/>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500"/>
                                        <p:tgtEl>
                                          <p:spTgt spid="49"/>
                                        </p:tgtEl>
                                      </p:cBhvr>
                                    </p:animEffect>
                                    <p:set>
                                      <p:cBhvr>
                                        <p:cTn id="222"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8" grpId="0" animBg="1"/>
      <p:bldP spid="8" grpId="1" animBg="1"/>
      <p:bldP spid="9" grpId="0"/>
      <p:bldP spid="9" grpId="1"/>
      <p:bldP spid="16" grpId="0" animBg="1"/>
      <p:bldP spid="16" grpId="1" animBg="1"/>
      <p:bldP spid="18" grpId="0"/>
      <p:bldP spid="18" grpId="1"/>
      <p:bldP spid="25" grpId="0" animBg="1"/>
      <p:bldP spid="25" grpId="1" animBg="1"/>
      <p:bldP spid="27" grpId="0"/>
      <p:bldP spid="27" grpId="1"/>
      <p:bldP spid="35" grpId="0" animBg="1"/>
      <p:bldP spid="35" grpId="1" animBg="1"/>
      <p:bldP spid="37" grpId="0"/>
      <p:bldP spid="37" grpId="1"/>
      <p:bldP spid="43" grpId="0" animBg="1"/>
      <p:bldP spid="43" grpId="1" animBg="1"/>
      <p:bldP spid="44" grpId="0"/>
      <p:bldP spid="44" grpId="1"/>
      <p:bldP spid="24" grpId="0" animBg="1"/>
      <p:bldP spid="24" grpId="1" animBg="1"/>
      <p:bldP spid="28" grpId="0"/>
      <p:bldP spid="28" grpId="1"/>
      <p:bldP spid="38" grpId="0" animBg="1"/>
      <p:bldP spid="38" grpId="1" animBg="1"/>
      <p:bldP spid="40" grpId="0"/>
      <p:bldP spid="40" grpId="1"/>
      <p:bldP spid="41" grpId="0" animBg="1"/>
      <p:bldP spid="41" grpId="1" animBg="1"/>
      <p:bldP spid="46" grpId="0"/>
      <p:bldP spid="46" grpId="1"/>
      <p:bldP spid="47" grpId="0" animBg="1"/>
      <p:bldP spid="47" grpId="1" animBg="1"/>
      <p:bldP spid="49" grpId="0"/>
      <p:bldP spid="4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Computer</a:t>
            </a:r>
          </a:p>
        </p:txBody>
      </p:sp>
      <p:pic>
        <p:nvPicPr>
          <p:cNvPr id="19459" name="Content Placeholder 4">
            <a:extLst>
              <a:ext uri="{FF2B5EF4-FFF2-40B4-BE49-F238E27FC236}">
                <a16:creationId xmlns:a16="http://schemas.microsoft.com/office/drawing/2014/main" id="{E4FDCB20-C19B-451E-9E5B-55D68ACD2468}"/>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515599" y="1411200"/>
            <a:ext cx="6195600" cy="3146425"/>
          </a:xfrm>
        </p:spPr>
      </p:pic>
      <p:sp>
        <p:nvSpPr>
          <p:cNvPr id="8" name="Oval 7">
            <a:extLst>
              <a:ext uri="{FF2B5EF4-FFF2-40B4-BE49-F238E27FC236}">
                <a16:creationId xmlns:a16="http://schemas.microsoft.com/office/drawing/2014/main" id="{80B70692-51C8-428E-AEB2-A696EE39546A}"/>
              </a:ext>
            </a:extLst>
          </p:cNvPr>
          <p:cNvSpPr/>
          <p:nvPr/>
        </p:nvSpPr>
        <p:spPr bwMode="auto">
          <a:xfrm>
            <a:off x="2745581" y="2015728"/>
            <a:ext cx="1457325" cy="2146697"/>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9" name="TextBox 8">
            <a:extLst>
              <a:ext uri="{FF2B5EF4-FFF2-40B4-BE49-F238E27FC236}">
                <a16:creationId xmlns:a16="http://schemas.microsoft.com/office/drawing/2014/main" id="{EA1881BC-FCEA-4648-BBE8-BE9094453639}"/>
              </a:ext>
            </a:extLst>
          </p:cNvPr>
          <p:cNvSpPr txBox="1">
            <a:spLocks noChangeArrowheads="1"/>
          </p:cNvSpPr>
          <p:nvPr/>
        </p:nvSpPr>
        <p:spPr bwMode="auto">
          <a:xfrm>
            <a:off x="3980260" y="489347"/>
            <a:ext cx="30765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Later deze les</a:t>
            </a:r>
          </a:p>
        </p:txBody>
      </p:sp>
      <p:cxnSp>
        <p:nvCxnSpPr>
          <p:cNvPr id="10" name="Straight Arrow Connector 9">
            <a:extLst>
              <a:ext uri="{FF2B5EF4-FFF2-40B4-BE49-F238E27FC236}">
                <a16:creationId xmlns:a16="http://schemas.microsoft.com/office/drawing/2014/main" id="{AA9D9F64-578B-4589-8ED3-E55EC4A4F2E9}"/>
              </a:ext>
            </a:extLst>
          </p:cNvPr>
          <p:cNvCxnSpPr>
            <a:cxnSpLocks/>
          </p:cNvCxnSpPr>
          <p:nvPr/>
        </p:nvCxnSpPr>
        <p:spPr bwMode="auto">
          <a:xfrm flipH="1">
            <a:off x="3977879" y="981075"/>
            <a:ext cx="710803" cy="1034654"/>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17" name="Oval 16">
            <a:extLst>
              <a:ext uri="{FF2B5EF4-FFF2-40B4-BE49-F238E27FC236}">
                <a16:creationId xmlns:a16="http://schemas.microsoft.com/office/drawing/2014/main" id="{D0D81CD7-C4DB-4CDA-AEA6-B24287089730}"/>
              </a:ext>
            </a:extLst>
          </p:cNvPr>
          <p:cNvSpPr/>
          <p:nvPr/>
        </p:nvSpPr>
        <p:spPr bwMode="auto">
          <a:xfrm>
            <a:off x="5108973" y="3534863"/>
            <a:ext cx="756047" cy="822722"/>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18" name="TextBox 17">
            <a:extLst>
              <a:ext uri="{FF2B5EF4-FFF2-40B4-BE49-F238E27FC236}">
                <a16:creationId xmlns:a16="http://schemas.microsoft.com/office/drawing/2014/main" id="{FD024EBB-B2D0-4433-A4EE-CD24C5BE9034}"/>
              </a:ext>
            </a:extLst>
          </p:cNvPr>
          <p:cNvSpPr txBox="1">
            <a:spLocks noChangeArrowheads="1"/>
          </p:cNvSpPr>
          <p:nvPr/>
        </p:nvSpPr>
        <p:spPr bwMode="auto">
          <a:xfrm>
            <a:off x="5549504" y="4686300"/>
            <a:ext cx="307538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Instruction Register</a:t>
            </a:r>
          </a:p>
        </p:txBody>
      </p:sp>
      <p:cxnSp>
        <p:nvCxnSpPr>
          <p:cNvPr id="19" name="Straight Arrow Connector 18">
            <a:extLst>
              <a:ext uri="{FF2B5EF4-FFF2-40B4-BE49-F238E27FC236}">
                <a16:creationId xmlns:a16="http://schemas.microsoft.com/office/drawing/2014/main" id="{26B503BF-CC6D-4795-B389-0CDCA712E4DC}"/>
              </a:ext>
            </a:extLst>
          </p:cNvPr>
          <p:cNvCxnSpPr>
            <a:cxnSpLocks/>
          </p:cNvCxnSpPr>
          <p:nvPr/>
        </p:nvCxnSpPr>
        <p:spPr bwMode="auto">
          <a:xfrm flipH="1" flipV="1">
            <a:off x="5829301" y="4255294"/>
            <a:ext cx="401241" cy="431007"/>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21" name="Oval 20">
            <a:extLst>
              <a:ext uri="{FF2B5EF4-FFF2-40B4-BE49-F238E27FC236}">
                <a16:creationId xmlns:a16="http://schemas.microsoft.com/office/drawing/2014/main" id="{0326AFA9-FF96-4579-BCE2-5EC2AFF39A20}"/>
              </a:ext>
            </a:extLst>
          </p:cNvPr>
          <p:cNvSpPr/>
          <p:nvPr/>
        </p:nvSpPr>
        <p:spPr bwMode="auto">
          <a:xfrm>
            <a:off x="4310658" y="3534863"/>
            <a:ext cx="756047" cy="822722"/>
          </a:xfrm>
          <a:prstGeom prst="ellipse">
            <a:avLst/>
          </a:prstGeom>
          <a:noFill/>
          <a:ln w="76200">
            <a:headEnd type="none" w="med" len="med"/>
            <a:tailEnd type="none" w="med" len="med"/>
          </a:ln>
          <a:extLst>
            <a:ext uri="{AF507438-7753-43e0-B8FC-AC1667EBCBE1}"/>
          </a:extLst>
        </p:spPr>
        <p:style>
          <a:lnRef idx="2">
            <a:schemeClr val="accent2"/>
          </a:lnRef>
          <a:fillRef idx="1">
            <a:schemeClr val="lt1"/>
          </a:fillRef>
          <a:effectRef idx="0">
            <a:schemeClr val="accent2"/>
          </a:effectRef>
          <a:fontRef idx="minor">
            <a:schemeClr val="dk1"/>
          </a:fontRef>
        </p:style>
        <p:txBody>
          <a:bodyPr wrap="none" anchor="ctr"/>
          <a:lstStyle/>
          <a:p>
            <a:pPr eaLnBrk="1" hangingPunct="1">
              <a:defRPr/>
            </a:pPr>
            <a:endParaRPr lang="nl-NL" sz="1350" dirty="0">
              <a:solidFill>
                <a:schemeClr val="tx1"/>
              </a:solidFill>
            </a:endParaRPr>
          </a:p>
        </p:txBody>
      </p:sp>
      <p:sp>
        <p:nvSpPr>
          <p:cNvPr id="22" name="TextBox 21">
            <a:extLst>
              <a:ext uri="{FF2B5EF4-FFF2-40B4-BE49-F238E27FC236}">
                <a16:creationId xmlns:a16="http://schemas.microsoft.com/office/drawing/2014/main" id="{3D3E453C-94AA-473E-B4D2-6D30768DF450}"/>
              </a:ext>
            </a:extLst>
          </p:cNvPr>
          <p:cNvSpPr txBox="1">
            <a:spLocks noChangeArrowheads="1"/>
          </p:cNvSpPr>
          <p:nvPr/>
        </p:nvSpPr>
        <p:spPr bwMode="auto">
          <a:xfrm>
            <a:off x="1378744" y="4667250"/>
            <a:ext cx="354449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ED0010"/>
              </a:buClr>
              <a:buSzPct val="60000"/>
              <a:buFont typeface="Zapf Dingbats" pitchFamily="-84" charset="2"/>
              <a:buChar char="n"/>
              <a:defRPr sz="2800">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60000"/>
              <a:buFont typeface="Zapf Dingbats" pitchFamily="-84" charset="2"/>
              <a:buChar char="n"/>
              <a:defRPr sz="2600">
                <a:solidFill>
                  <a:srgbClr val="000000"/>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SzPct val="60000"/>
              <a:buFont typeface="Zapf Dingbats" pitchFamily="-84" charset="2"/>
              <a:buChar char="n"/>
              <a:defRPr sz="2400">
                <a:solidFill>
                  <a:srgbClr val="000000"/>
                </a:solidFill>
                <a:latin typeface="Arial" panose="020B0604020202020204" pitchFamily="34" charset="0"/>
                <a:ea typeface="MS PGothic" panose="020B0600070205080204" pitchFamily="34" charset="-128"/>
              </a:defRPr>
            </a:lvl3pPr>
            <a:lvl4pPr marL="1600200" indent="-228600">
              <a:spcBef>
                <a:spcPct val="20000"/>
              </a:spcBef>
              <a:buClr>
                <a:schemeClr val="accent1"/>
              </a:buClr>
              <a:buSzPct val="60000"/>
              <a:buFont typeface="Zapf Dingbats" pitchFamily="-84" charset="2"/>
              <a:buChar char="n"/>
              <a:defRPr sz="2200">
                <a:solidFill>
                  <a:srgbClr val="000000"/>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60000"/>
              <a:buFont typeface="Zapf Dingbats" pitchFamily="-84" charset="2"/>
              <a:buChar char="n"/>
              <a:defRPr sz="2000">
                <a:solidFill>
                  <a:srgbClr val="000000"/>
                </a:solidFill>
                <a:latin typeface="Arial" panose="020B0604020202020204" pitchFamily="34" charset="0"/>
                <a:ea typeface="MS PGothic" panose="020B0600070205080204" pitchFamily="34" charset="-128"/>
              </a:defRPr>
            </a:lvl9pPr>
          </a:lstStyle>
          <a:p>
            <a:pPr>
              <a:spcBef>
                <a:spcPct val="0"/>
              </a:spcBef>
              <a:buClrTx/>
              <a:buSzTx/>
              <a:buFontTx/>
              <a:buNone/>
            </a:pPr>
            <a:r>
              <a:rPr lang="nl-NL" altLang="nl-NL" sz="2100">
                <a:solidFill>
                  <a:srgbClr val="0070C0"/>
                </a:solidFill>
              </a:rPr>
              <a:t>Instruction Address Register</a:t>
            </a:r>
          </a:p>
        </p:txBody>
      </p:sp>
      <p:cxnSp>
        <p:nvCxnSpPr>
          <p:cNvPr id="23" name="Straight Arrow Connector 22">
            <a:extLst>
              <a:ext uri="{FF2B5EF4-FFF2-40B4-BE49-F238E27FC236}">
                <a16:creationId xmlns:a16="http://schemas.microsoft.com/office/drawing/2014/main" id="{7B73BEE8-04B6-478D-98B6-0414A01EB1CF}"/>
              </a:ext>
            </a:extLst>
          </p:cNvPr>
          <p:cNvCxnSpPr>
            <a:cxnSpLocks/>
            <a:stCxn id="22" idx="0"/>
          </p:cNvCxnSpPr>
          <p:nvPr/>
        </p:nvCxnSpPr>
        <p:spPr bwMode="auto">
          <a:xfrm flipV="1">
            <a:off x="3150990" y="4191551"/>
            <a:ext cx="1182290" cy="475699"/>
          </a:xfrm>
          <a:prstGeom prst="straightConnector1">
            <a:avLst/>
          </a:prstGeom>
          <a:noFill/>
          <a:ln w="57150" algn="ctr">
            <a:solidFill>
              <a:srgbClr val="0070C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45317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xit" presetSubtype="0" fill="hold" grpId="1" nodeType="click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xit" presetSubtype="0" fill="hold" grpId="1" nodeType="clickEffect">
                                  <p:stCondLst>
                                    <p:cond delay="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xit" presetSubtype="0" fill="hold" grpId="1" nodeType="click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2"/>
                                        </p:tgtEl>
                                      </p:cBhvr>
                                    </p:animEffect>
                                    <p:set>
                                      <p:cBhvr>
                                        <p:cTn id="65" dur="1" fill="hold">
                                          <p:stCondLst>
                                            <p:cond delay="499"/>
                                          </p:stCondLst>
                                        </p:cTn>
                                        <p:tgtEl>
                                          <p:spTgt spid="22"/>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7" grpId="0" animBg="1"/>
      <p:bldP spid="17" grpId="1" animBg="1"/>
      <p:bldP spid="18" grpId="0"/>
      <p:bldP spid="18" grpId="1"/>
      <p:bldP spid="21" grpId="0" animBg="1"/>
      <p:bldP spid="21" grpId="1" animBg="1"/>
      <p:bldP spid="22" grpId="0"/>
      <p:bldP spid="22" grpId="1"/>
    </p:bldLst>
  </p:timing>
</p:sld>
</file>

<file path=ppt/theme/theme1.xml><?xml version="1.0" encoding="utf-8"?>
<a:theme xmlns:a="http://schemas.openxmlformats.org/drawingml/2006/main" name="HU_powerpoint_breed">
  <a:themeElements>
    <a:clrScheme name="Custom 1">
      <a:dk1>
        <a:srgbClr val="000000"/>
      </a:dk1>
      <a:lt1>
        <a:srgbClr val="FFFFFF"/>
      </a:lt1>
      <a:dk2>
        <a:srgbClr val="E6302B"/>
      </a:dk2>
      <a:lt2>
        <a:srgbClr val="00A1E1"/>
      </a:lt2>
      <a:accent1>
        <a:srgbClr val="00A1E1"/>
      </a:accent1>
      <a:accent2>
        <a:srgbClr val="E6302B"/>
      </a:accent2>
      <a:accent3>
        <a:srgbClr val="FFFFFF"/>
      </a:accent3>
      <a:accent4>
        <a:srgbClr val="FFFFFF"/>
      </a:accent4>
      <a:accent5>
        <a:srgbClr val="FFFFFF"/>
      </a:accent5>
      <a:accent6>
        <a:srgbClr val="FFFFFF"/>
      </a:accent6>
      <a:hlink>
        <a:srgbClr val="005070"/>
      </a:hlink>
      <a:folHlink>
        <a:srgbClr val="005070"/>
      </a:folHlink>
    </a:clrScheme>
    <a:fontScheme name="Office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796EE37D-5647-4662-BB79-15518921F6B5}" vid="{A1B28E58-686D-4E0F-A461-B9181A227D38}"/>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HU_powerpoint_breed</Template>
  <TotalTime>0</TotalTime>
  <Words>898</Words>
  <Application>Microsoft Office PowerPoint</Application>
  <PresentationFormat>Diavoorstelling (16:9)</PresentationFormat>
  <Paragraphs>412</Paragraphs>
  <Slides>45</Slides>
  <Notes>43</Notes>
  <HiddenSlides>0</HiddenSlides>
  <MMClips>1</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45</vt:i4>
      </vt:variant>
    </vt:vector>
  </HeadingPairs>
  <TitlesOfParts>
    <vt:vector size="49" baseType="lpstr">
      <vt:lpstr>MS PGothic</vt:lpstr>
      <vt:lpstr>Arial</vt:lpstr>
      <vt:lpstr>Calibri</vt:lpstr>
      <vt:lpstr>HU_powerpoint_breed</vt:lpstr>
      <vt:lpstr>PowerPoint-presentatie</vt:lpstr>
      <vt:lpstr>Computer Systemen en Netwerken Computer Systemen - 4</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2018-08-24T17:50:53Z</dcterms:created>
  <dcterms:modified xsi:type="dcterms:W3CDTF">2018-09-17T11:34:30Z</dcterms:modified>
</cp:coreProperties>
</file>